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9" r:id="rId3"/>
    <p:sldId id="262" r:id="rId4"/>
    <p:sldId id="294" r:id="rId5"/>
    <p:sldId id="295" r:id="rId6"/>
    <p:sldId id="296" r:id="rId7"/>
    <p:sldId id="264" r:id="rId8"/>
    <p:sldId id="293" r:id="rId9"/>
    <p:sldId id="265" r:id="rId10"/>
    <p:sldId id="266" r:id="rId11"/>
    <p:sldId id="285" r:id="rId12"/>
    <p:sldId id="288" r:id="rId13"/>
    <p:sldId id="267" r:id="rId14"/>
    <p:sldId id="268" r:id="rId15"/>
    <p:sldId id="269" r:id="rId16"/>
    <p:sldId id="270" r:id="rId17"/>
    <p:sldId id="289" r:id="rId18"/>
    <p:sldId id="286" r:id="rId19"/>
    <p:sldId id="287" r:id="rId20"/>
    <p:sldId id="315" r:id="rId21"/>
    <p:sldId id="316" r:id="rId22"/>
    <p:sldId id="317" r:id="rId23"/>
    <p:sldId id="318" r:id="rId24"/>
    <p:sldId id="279" r:id="rId25"/>
    <p:sldId id="302" r:id="rId26"/>
    <p:sldId id="303" r:id="rId27"/>
    <p:sldId id="306" r:id="rId28"/>
    <p:sldId id="305" r:id="rId29"/>
    <p:sldId id="307" r:id="rId30"/>
    <p:sldId id="308" r:id="rId31"/>
    <p:sldId id="309" r:id="rId32"/>
    <p:sldId id="320" r:id="rId33"/>
    <p:sldId id="310" r:id="rId34"/>
    <p:sldId id="311" r:id="rId35"/>
    <p:sldId id="312" r:id="rId36"/>
    <p:sldId id="300" r:id="rId37"/>
    <p:sldId id="313" r:id="rId38"/>
    <p:sldId id="314" r:id="rId39"/>
    <p:sldId id="280" r:id="rId40"/>
    <p:sldId id="297" r:id="rId41"/>
    <p:sldId id="283" r:id="rId42"/>
    <p:sldId id="261" r:id="rId43"/>
    <p:sldId id="278" r:id="rId44"/>
  </p:sldIdLst>
  <p:sldSz cx="9144000" cy="6858000" type="screen4x3"/>
  <p:notesSz cx="6985000" cy="10121900"/>
  <p:defaultTextStyle>
    <a:defPPr>
      <a:defRPr lang="en-US"/>
    </a:defPPr>
    <a:lvl1pPr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6500"/>
    <a:srgbClr val="FFCE5E"/>
    <a:srgbClr val="9E0101"/>
    <a:srgbClr val="F5A300"/>
    <a:srgbClr val="EAEAEA"/>
    <a:srgbClr val="99C000"/>
    <a:srgbClr val="721085"/>
    <a:srgbClr val="E6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1CF1E-04EF-DE4A-9CBE-CED7F619C436}" v="536" dt="2018-10-26T02:16:47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4"/>
    <p:restoredTop sz="94807"/>
  </p:normalViewPr>
  <p:slideViewPr>
    <p:cSldViewPr>
      <p:cViewPr varScale="1">
        <p:scale>
          <a:sx n="124" d="100"/>
          <a:sy n="124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 Wallaschek" userId="887c6eddbfb04fdc" providerId="LiveId" clId="{C8CDFC2E-7695-7F42-9BC4-74CE030F1CF9}"/>
    <pc:docChg chg="undo custSel addSld delSld modSld sldOrd modMainMaster">
      <pc:chgData name="Kay Wallaschek" userId="887c6eddbfb04fdc" providerId="LiveId" clId="{C8CDFC2E-7695-7F42-9BC4-74CE030F1CF9}" dt="2018-08-10T10:58:17.813" v="3007" actId="20577"/>
      <pc:docMkLst>
        <pc:docMk/>
      </pc:docMkLst>
      <pc:sldChg chg="addSp delSp modSp">
        <pc:chgData name="Kay Wallaschek" userId="887c6eddbfb04fdc" providerId="LiveId" clId="{C8CDFC2E-7695-7F42-9BC4-74CE030F1CF9}" dt="2018-08-07T18:40:07.139" v="2783" actId="20577"/>
        <pc:sldMkLst>
          <pc:docMk/>
          <pc:sldMk cId="43601269" sldId="256"/>
        </pc:sldMkLst>
        <pc:spChg chg="mod">
          <ac:chgData name="Kay Wallaschek" userId="887c6eddbfb04fdc" providerId="LiveId" clId="{C8CDFC2E-7695-7F42-9BC4-74CE030F1CF9}" dt="2018-08-07T18:40:07.139" v="2783" actId="20577"/>
          <ac:spMkLst>
            <pc:docMk/>
            <pc:sldMk cId="43601269" sldId="256"/>
            <ac:spMk id="4" creationId="{00000000-0000-0000-0000-000000000000}"/>
          </ac:spMkLst>
        </pc:spChg>
        <pc:spChg chg="add del mod">
          <ac:chgData name="Kay Wallaschek" userId="887c6eddbfb04fdc" providerId="LiveId" clId="{C8CDFC2E-7695-7F42-9BC4-74CE030F1CF9}" dt="2018-07-06T15:14:49.594" v="1823"/>
          <ac:spMkLst>
            <pc:docMk/>
            <pc:sldMk cId="43601269" sldId="256"/>
            <ac:spMk id="5" creationId="{4197B936-FE45-CB49-BD24-D0C67C375EED}"/>
          </ac:spMkLst>
        </pc:spChg>
        <pc:picChg chg="del">
          <ac:chgData name="Kay Wallaschek" userId="887c6eddbfb04fdc" providerId="LiveId" clId="{C8CDFC2E-7695-7F42-9BC4-74CE030F1CF9}" dt="2018-07-06T15:14:46.006" v="1822" actId="478"/>
          <ac:picMkLst>
            <pc:docMk/>
            <pc:sldMk cId="43601269" sldId="256"/>
            <ac:picMk id="7" creationId="{2FF882A1-90B0-7848-8881-036E3704413F}"/>
          </ac:picMkLst>
        </pc:picChg>
        <pc:picChg chg="add mod">
          <ac:chgData name="Kay Wallaschek" userId="887c6eddbfb04fdc" providerId="LiveId" clId="{C8CDFC2E-7695-7F42-9BC4-74CE030F1CF9}" dt="2018-07-06T15:15:14.202" v="1827" actId="1076"/>
          <ac:picMkLst>
            <pc:docMk/>
            <pc:sldMk cId="43601269" sldId="256"/>
            <ac:picMk id="8" creationId="{31D1ECE6-6CB9-114E-AF72-685562906FEF}"/>
          </ac:picMkLst>
        </pc:picChg>
      </pc:sldChg>
      <pc:sldChg chg="modSp">
        <pc:chgData name="Kay Wallaschek" userId="887c6eddbfb04fdc" providerId="LiveId" clId="{C8CDFC2E-7695-7F42-9BC4-74CE030F1CF9}" dt="2018-08-10T10:20:21.743" v="2887" actId="20577"/>
        <pc:sldMkLst>
          <pc:docMk/>
          <pc:sldMk cId="3114050736" sldId="262"/>
        </pc:sldMkLst>
        <pc:spChg chg="mod">
          <ac:chgData name="Kay Wallaschek" userId="887c6eddbfb04fdc" providerId="LiveId" clId="{C8CDFC2E-7695-7F42-9BC4-74CE030F1CF9}" dt="2018-08-10T10:20:21.743" v="2887" actId="20577"/>
          <ac:spMkLst>
            <pc:docMk/>
            <pc:sldMk cId="3114050736" sldId="262"/>
            <ac:spMk id="2" creationId="{00000000-0000-0000-0000-000000000000}"/>
          </ac:spMkLst>
        </pc:spChg>
      </pc:sldChg>
      <pc:sldChg chg="modSp modNotesTx">
        <pc:chgData name="Kay Wallaschek" userId="887c6eddbfb04fdc" providerId="LiveId" clId="{C8CDFC2E-7695-7F42-9BC4-74CE030F1CF9}" dt="2018-08-10T10:58:17.813" v="3007" actId="20577"/>
        <pc:sldMkLst>
          <pc:docMk/>
          <pc:sldMk cId="736943539" sldId="279"/>
        </pc:sldMkLst>
        <pc:spChg chg="mod">
          <ac:chgData name="Kay Wallaschek" userId="887c6eddbfb04fdc" providerId="LiveId" clId="{C8CDFC2E-7695-7F42-9BC4-74CE030F1CF9}" dt="2018-07-06T13:08:03.491" v="776" actId="20577"/>
          <ac:spMkLst>
            <pc:docMk/>
            <pc:sldMk cId="736943539" sldId="279"/>
            <ac:spMk id="2" creationId="{00000000-0000-0000-0000-000000000000}"/>
          </ac:spMkLst>
        </pc:spChg>
        <pc:spChg chg="mod">
          <ac:chgData name="Kay Wallaschek" userId="887c6eddbfb04fdc" providerId="LiveId" clId="{C8CDFC2E-7695-7F42-9BC4-74CE030F1CF9}" dt="2018-07-06T13:05:24.415" v="493" actId="20577"/>
          <ac:spMkLst>
            <pc:docMk/>
            <pc:sldMk cId="736943539" sldId="279"/>
            <ac:spMk id="3" creationId="{00000000-0000-0000-0000-000000000000}"/>
          </ac:spMkLst>
        </pc:spChg>
      </pc:sldChg>
      <pc:sldChg chg="addSp delSp modSp add">
        <pc:chgData name="Kay Wallaschek" userId="887c6eddbfb04fdc" providerId="LiveId" clId="{C8CDFC2E-7695-7F42-9BC4-74CE030F1CF9}" dt="2018-08-07T09:17:56.474" v="2750"/>
        <pc:sldMkLst>
          <pc:docMk/>
          <pc:sldMk cId="2935205968" sldId="300"/>
        </pc:sldMkLst>
        <pc:spChg chg="del">
          <ac:chgData name="Kay Wallaschek" userId="887c6eddbfb04fdc" providerId="LiveId" clId="{C8CDFC2E-7695-7F42-9BC4-74CE030F1CF9}" dt="2018-07-06T15:27:24.977" v="2254"/>
          <ac:spMkLst>
            <pc:docMk/>
            <pc:sldMk cId="2935205968" sldId="300"/>
            <ac:spMk id="2" creationId="{00000000-0000-0000-0000-000000000000}"/>
          </ac:spMkLst>
        </pc:spChg>
        <pc:spChg chg="mod">
          <ac:chgData name="Kay Wallaschek" userId="887c6eddbfb04fdc" providerId="LiveId" clId="{C8CDFC2E-7695-7F42-9BC4-74CE030F1CF9}" dt="2018-07-05T08:57:04.111" v="465" actId="20577"/>
          <ac:spMkLst>
            <pc:docMk/>
            <pc:sldMk cId="2935205968" sldId="300"/>
            <ac:spMk id="3" creationId="{00000000-0000-0000-0000-000000000000}"/>
          </ac:spMkLst>
        </pc:spChg>
        <pc:spChg chg="add del mod">
          <ac:chgData name="Kay Wallaschek" userId="887c6eddbfb04fdc" providerId="LiveId" clId="{C8CDFC2E-7695-7F42-9BC4-74CE030F1CF9}" dt="2018-08-07T09:17:56.474" v="2750"/>
          <ac:spMkLst>
            <pc:docMk/>
            <pc:sldMk cId="2935205968" sldId="300"/>
            <ac:spMk id="4" creationId="{EF42F432-6132-F342-8C53-0F8D930EC3BB}"/>
          </ac:spMkLst>
        </pc:spChg>
        <pc:picChg chg="add del mod">
          <ac:chgData name="Kay Wallaschek" userId="887c6eddbfb04fdc" providerId="LiveId" clId="{C8CDFC2E-7695-7F42-9BC4-74CE030F1CF9}" dt="2018-08-07T09:17:53.944" v="2749" actId="478"/>
          <ac:picMkLst>
            <pc:docMk/>
            <pc:sldMk cId="2935205968" sldId="300"/>
            <ac:picMk id="5" creationId="{F3F8CC6F-566E-8F4B-93D8-3320D36A2CC1}"/>
          </ac:picMkLst>
        </pc:picChg>
        <pc:picChg chg="add mod">
          <ac:chgData name="Kay Wallaschek" userId="887c6eddbfb04fdc" providerId="LiveId" clId="{C8CDFC2E-7695-7F42-9BC4-74CE030F1CF9}" dt="2018-08-07T09:17:56.474" v="2750"/>
          <ac:picMkLst>
            <pc:docMk/>
            <pc:sldMk cId="2935205968" sldId="300"/>
            <ac:picMk id="7" creationId="{DD42E2F9-29D8-FB4D-B90B-BDD7293F19A8}"/>
          </ac:picMkLst>
        </pc:picChg>
      </pc:sldChg>
      <pc:sldChg chg="modSp add">
        <pc:chgData name="Kay Wallaschek" userId="887c6eddbfb04fdc" providerId="LiveId" clId="{C8CDFC2E-7695-7F42-9BC4-74CE030F1CF9}" dt="2018-08-09T07:18:13.126" v="2860" actId="20577"/>
        <pc:sldMkLst>
          <pc:docMk/>
          <pc:sldMk cId="703884558" sldId="303"/>
        </pc:sldMkLst>
        <pc:spChg chg="mod">
          <ac:chgData name="Kay Wallaschek" userId="887c6eddbfb04fdc" providerId="LiveId" clId="{C8CDFC2E-7695-7F42-9BC4-74CE030F1CF9}" dt="2018-08-09T07:18:13.126" v="2860" actId="20577"/>
          <ac:spMkLst>
            <pc:docMk/>
            <pc:sldMk cId="703884558" sldId="303"/>
            <ac:spMk id="2" creationId="{E7511887-6180-A948-BCED-94C99C109788}"/>
          </ac:spMkLst>
        </pc:spChg>
        <pc:spChg chg="mod">
          <ac:chgData name="Kay Wallaschek" userId="887c6eddbfb04fdc" providerId="LiveId" clId="{C8CDFC2E-7695-7F42-9BC4-74CE030F1CF9}" dt="2018-07-06T13:10:28.785" v="950" actId="20577"/>
          <ac:spMkLst>
            <pc:docMk/>
            <pc:sldMk cId="703884558" sldId="303"/>
            <ac:spMk id="3" creationId="{C2C577F4-7CA0-054D-93F6-253D55F2358B}"/>
          </ac:spMkLst>
        </pc:spChg>
      </pc:sldChg>
      <pc:sldChg chg="delSp modSp add">
        <pc:chgData name="Kay Wallaschek" userId="887c6eddbfb04fdc" providerId="LiveId" clId="{C8CDFC2E-7695-7F42-9BC4-74CE030F1CF9}" dt="2018-08-06T14:31:47.468" v="2739" actId="15"/>
        <pc:sldMkLst>
          <pc:docMk/>
          <pc:sldMk cId="2329264972" sldId="310"/>
        </pc:sldMkLst>
        <pc:spChg chg="mod">
          <ac:chgData name="Kay Wallaschek" userId="887c6eddbfb04fdc" providerId="LiveId" clId="{C8CDFC2E-7695-7F42-9BC4-74CE030F1CF9}" dt="2018-08-06T14:31:47.468" v="2739" actId="15"/>
          <ac:spMkLst>
            <pc:docMk/>
            <pc:sldMk cId="2329264972" sldId="310"/>
            <ac:spMk id="2" creationId="{00000000-0000-0000-0000-000000000000}"/>
          </ac:spMkLst>
        </pc:spChg>
        <pc:spChg chg="mod">
          <ac:chgData name="Kay Wallaschek" userId="887c6eddbfb04fdc" providerId="LiveId" clId="{C8CDFC2E-7695-7F42-9BC4-74CE030F1CF9}" dt="2018-07-06T15:18:51.620" v="1878" actId="20577"/>
          <ac:spMkLst>
            <pc:docMk/>
            <pc:sldMk cId="2329264972" sldId="310"/>
            <ac:spMk id="3" creationId="{00000000-0000-0000-0000-000000000000}"/>
          </ac:spMkLst>
        </pc:spChg>
        <pc:picChg chg="del">
          <ac:chgData name="Kay Wallaschek" userId="887c6eddbfb04fdc" providerId="LiveId" clId="{C8CDFC2E-7695-7F42-9BC4-74CE030F1CF9}" dt="2018-07-06T15:19:00.192" v="1884" actId="478"/>
          <ac:picMkLst>
            <pc:docMk/>
            <pc:sldMk cId="2329264972" sldId="310"/>
            <ac:picMk id="5" creationId="{CA570868-64F1-F844-98FA-B324B451CCD4}"/>
          </ac:picMkLst>
        </pc:picChg>
      </pc:sldChg>
      <pc:sldChg chg="addSp delSp modSp add">
        <pc:chgData name="Kay Wallaschek" userId="887c6eddbfb04fdc" providerId="LiveId" clId="{C8CDFC2E-7695-7F42-9BC4-74CE030F1CF9}" dt="2018-08-07T09:43:24.793" v="2754"/>
        <pc:sldMkLst>
          <pc:docMk/>
          <pc:sldMk cId="4062172971" sldId="313"/>
        </pc:sldMkLst>
        <pc:spChg chg="add del mod">
          <ac:chgData name="Kay Wallaschek" userId="887c6eddbfb04fdc" providerId="LiveId" clId="{C8CDFC2E-7695-7F42-9BC4-74CE030F1CF9}" dt="2018-08-07T09:43:24.793" v="2754"/>
          <ac:spMkLst>
            <pc:docMk/>
            <pc:sldMk cId="4062172971" sldId="313"/>
            <ac:spMk id="4" creationId="{6F5943B8-9371-2F40-A23F-7137AE3CFF21}"/>
          </ac:spMkLst>
        </pc:spChg>
        <pc:picChg chg="add mod">
          <ac:chgData name="Kay Wallaschek" userId="887c6eddbfb04fdc" providerId="LiveId" clId="{C8CDFC2E-7695-7F42-9BC4-74CE030F1CF9}" dt="2018-08-07T09:43:24.793" v="2754"/>
          <ac:picMkLst>
            <pc:docMk/>
            <pc:sldMk cId="4062172971" sldId="313"/>
            <ac:picMk id="6" creationId="{09453750-9019-9E4A-9392-BBF0565B48B6}"/>
          </ac:picMkLst>
        </pc:picChg>
        <pc:picChg chg="del">
          <ac:chgData name="Kay Wallaschek" userId="887c6eddbfb04fdc" providerId="LiveId" clId="{C8CDFC2E-7695-7F42-9BC4-74CE030F1CF9}" dt="2018-08-07T09:43:18.648" v="2753" actId="478"/>
          <ac:picMkLst>
            <pc:docMk/>
            <pc:sldMk cId="4062172971" sldId="313"/>
            <ac:picMk id="7" creationId="{DD42E2F9-29D8-FB4D-B90B-BDD7293F19A8}"/>
          </ac:picMkLst>
        </pc:picChg>
      </pc:sldChg>
      <pc:sldChg chg="addSp delSp modSp add">
        <pc:chgData name="Kay Wallaschek" userId="887c6eddbfb04fdc" providerId="LiveId" clId="{C8CDFC2E-7695-7F42-9BC4-74CE030F1CF9}" dt="2018-08-07T09:52:11.393" v="2758"/>
        <pc:sldMkLst>
          <pc:docMk/>
          <pc:sldMk cId="3642524130" sldId="314"/>
        </pc:sldMkLst>
        <pc:spChg chg="add del mod">
          <ac:chgData name="Kay Wallaschek" userId="887c6eddbfb04fdc" providerId="LiveId" clId="{C8CDFC2E-7695-7F42-9BC4-74CE030F1CF9}" dt="2018-08-07T09:43:34.894" v="2756"/>
          <ac:spMkLst>
            <pc:docMk/>
            <pc:sldMk cId="3642524130" sldId="314"/>
            <ac:spMk id="4" creationId="{E40C309B-BB72-774A-956E-A20F7E6A4C20}"/>
          </ac:spMkLst>
        </pc:spChg>
        <pc:spChg chg="add del mod">
          <ac:chgData name="Kay Wallaschek" userId="887c6eddbfb04fdc" providerId="LiveId" clId="{C8CDFC2E-7695-7F42-9BC4-74CE030F1CF9}" dt="2018-08-07T09:52:11.393" v="2758"/>
          <ac:spMkLst>
            <pc:docMk/>
            <pc:sldMk cId="3642524130" sldId="314"/>
            <ac:spMk id="9" creationId="{A2D2728E-08B8-8B41-9412-B8415BB9A99D}"/>
          </ac:spMkLst>
        </pc:spChg>
        <pc:picChg chg="add del mod">
          <ac:chgData name="Kay Wallaschek" userId="887c6eddbfb04fdc" providerId="LiveId" clId="{C8CDFC2E-7695-7F42-9BC4-74CE030F1CF9}" dt="2018-08-07T09:52:08.053" v="2757" actId="478"/>
          <ac:picMkLst>
            <pc:docMk/>
            <pc:sldMk cId="3642524130" sldId="314"/>
            <ac:picMk id="6" creationId="{2D0F737D-4570-FB4B-B672-81867C1CCF00}"/>
          </ac:picMkLst>
        </pc:picChg>
        <pc:picChg chg="del">
          <ac:chgData name="Kay Wallaschek" userId="887c6eddbfb04fdc" providerId="LiveId" clId="{C8CDFC2E-7695-7F42-9BC4-74CE030F1CF9}" dt="2018-08-07T09:43:32.978" v="2755" actId="478"/>
          <ac:picMkLst>
            <pc:docMk/>
            <pc:sldMk cId="3642524130" sldId="314"/>
            <ac:picMk id="7" creationId="{DD42E2F9-29D8-FB4D-B90B-BDD7293F19A8}"/>
          </ac:picMkLst>
        </pc:picChg>
        <pc:picChg chg="add mod">
          <ac:chgData name="Kay Wallaschek" userId="887c6eddbfb04fdc" providerId="LiveId" clId="{C8CDFC2E-7695-7F42-9BC4-74CE030F1CF9}" dt="2018-08-07T09:52:11.393" v="2758"/>
          <ac:picMkLst>
            <pc:docMk/>
            <pc:sldMk cId="3642524130" sldId="314"/>
            <ac:picMk id="11" creationId="{C7BF0FC0-350F-8640-975C-ABB61A4108F0}"/>
          </ac:picMkLst>
        </pc:picChg>
      </pc:sldChg>
      <pc:sldMasterChg chg="modSldLayout">
        <pc:chgData name="Kay Wallaschek" userId="887c6eddbfb04fdc" providerId="LiveId" clId="{C8CDFC2E-7695-7F42-9BC4-74CE030F1CF9}" dt="2018-08-08T09:35:01.183" v="2789" actId="20577"/>
        <pc:sldMasterMkLst>
          <pc:docMk/>
          <pc:sldMasterMk cId="0" sldId="2147483663"/>
        </pc:sldMasterMkLst>
        <pc:sldLayoutChg chg="modSp">
          <pc:chgData name="Kay Wallaschek" userId="887c6eddbfb04fdc" providerId="LiveId" clId="{C8CDFC2E-7695-7F42-9BC4-74CE030F1CF9}" dt="2018-08-08T09:35:01.183" v="2789" actId="20577"/>
          <pc:sldLayoutMkLst>
            <pc:docMk/>
            <pc:sldMasterMk cId="0" sldId="2147483663"/>
            <pc:sldLayoutMk cId="1415171735" sldId="2147484545"/>
          </pc:sldLayoutMkLst>
          <pc:spChg chg="mod">
            <ac:chgData name="Kay Wallaschek" userId="887c6eddbfb04fdc" providerId="LiveId" clId="{C8CDFC2E-7695-7F42-9BC4-74CE030F1CF9}" dt="2018-08-08T09:35:01.183" v="2789" actId="20577"/>
            <ac:spMkLst>
              <pc:docMk/>
              <pc:sldMasterMk cId="0" sldId="2147483663"/>
              <pc:sldLayoutMk cId="1415171735" sldId="2147484545"/>
              <ac:spMk id="20" creationId="{00000000-0000-0000-0000-000000000000}"/>
            </ac:spMkLst>
          </pc:spChg>
        </pc:sldLayoutChg>
      </pc:sldMasterChg>
    </pc:docChg>
  </pc:docChgLst>
  <pc:docChgLst>
    <pc:chgData name="Kay Wallaschek" userId="887c6eddbfb04fdc" providerId="LiveId" clId="{8801CF1E-04EF-DE4A-9CBE-CED7F619C436}"/>
    <pc:docChg chg="custSel addSld delSld modSld sldOrd modMainMaster">
      <pc:chgData name="Kay Wallaschek" userId="887c6eddbfb04fdc" providerId="LiveId" clId="{8801CF1E-04EF-DE4A-9CBE-CED7F619C436}" dt="2018-10-26T02:17:42.143" v="551" actId="14100"/>
      <pc:docMkLst>
        <pc:docMk/>
      </pc:docMkLst>
      <pc:sldChg chg="modSp">
        <pc:chgData name="Kay Wallaschek" userId="887c6eddbfb04fdc" providerId="LiveId" clId="{8801CF1E-04EF-DE4A-9CBE-CED7F619C436}" dt="2018-10-12T04:49:47.359" v="185" actId="14100"/>
        <pc:sldMkLst>
          <pc:docMk/>
          <pc:sldMk cId="43601269" sldId="256"/>
        </pc:sldMkLst>
        <pc:spChg chg="mod">
          <ac:chgData name="Kay Wallaschek" userId="887c6eddbfb04fdc" providerId="LiveId" clId="{8801CF1E-04EF-DE4A-9CBE-CED7F619C436}" dt="2018-10-12T04:47:28.086" v="3" actId="1076"/>
          <ac:spMkLst>
            <pc:docMk/>
            <pc:sldMk cId="43601269" sldId="256"/>
            <ac:spMk id="3" creationId="{00000000-0000-0000-0000-000000000000}"/>
          </ac:spMkLst>
        </pc:spChg>
        <pc:spChg chg="mod">
          <ac:chgData name="Kay Wallaschek" userId="887c6eddbfb04fdc" providerId="LiveId" clId="{8801CF1E-04EF-DE4A-9CBE-CED7F619C436}" dt="2018-10-12T04:49:47.359" v="185" actId="14100"/>
          <ac:spMkLst>
            <pc:docMk/>
            <pc:sldMk cId="43601269" sldId="256"/>
            <ac:spMk id="4" creationId="{00000000-0000-0000-0000-000000000000}"/>
          </ac:spMkLst>
        </pc:spChg>
      </pc:sldChg>
      <pc:sldChg chg="modSp">
        <pc:chgData name="Kay Wallaschek" userId="887c6eddbfb04fdc" providerId="LiveId" clId="{8801CF1E-04EF-DE4A-9CBE-CED7F619C436}" dt="2018-10-12T05:06:28.209" v="405" actId="20577"/>
        <pc:sldMkLst>
          <pc:docMk/>
          <pc:sldMk cId="1182097732" sldId="259"/>
        </pc:sldMkLst>
        <pc:spChg chg="mod">
          <ac:chgData name="Kay Wallaschek" userId="887c6eddbfb04fdc" providerId="LiveId" clId="{8801CF1E-04EF-DE4A-9CBE-CED7F619C436}" dt="2018-10-12T05:06:28.209" v="405" actId="20577"/>
          <ac:spMkLst>
            <pc:docMk/>
            <pc:sldMk cId="1182097732" sldId="259"/>
            <ac:spMk id="2" creationId="{00000000-0000-0000-0000-000000000000}"/>
          </ac:spMkLst>
        </pc:spChg>
      </pc:sldChg>
      <pc:sldChg chg="modSp">
        <pc:chgData name="Kay Wallaschek" userId="887c6eddbfb04fdc" providerId="LiveId" clId="{8801CF1E-04EF-DE4A-9CBE-CED7F619C436}" dt="2018-10-12T04:51:15.562" v="247" actId="20577"/>
        <pc:sldMkLst>
          <pc:docMk/>
          <pc:sldMk cId="3114050736" sldId="262"/>
        </pc:sldMkLst>
        <pc:spChg chg="mod">
          <ac:chgData name="Kay Wallaschek" userId="887c6eddbfb04fdc" providerId="LiveId" clId="{8801CF1E-04EF-DE4A-9CBE-CED7F619C436}" dt="2018-10-12T04:51:15.562" v="247" actId="20577"/>
          <ac:spMkLst>
            <pc:docMk/>
            <pc:sldMk cId="3114050736" sldId="262"/>
            <ac:spMk id="2" creationId="{00000000-0000-0000-0000-000000000000}"/>
          </ac:spMkLst>
        </pc:spChg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2572365348" sldId="266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3641009102" sldId="267"/>
        </pc:sldMkLst>
      </pc:sldChg>
      <pc:sldChg chg="ord">
        <pc:chgData name="Kay Wallaschek" userId="887c6eddbfb04fdc" providerId="LiveId" clId="{8801CF1E-04EF-DE4A-9CBE-CED7F619C436}" dt="2018-10-12T04:53:11.030" v="251"/>
        <pc:sldMkLst>
          <pc:docMk/>
          <pc:sldMk cId="364724656" sldId="268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2020061161" sldId="269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1095535105" sldId="270"/>
        </pc:sldMkLst>
      </pc:sldChg>
      <pc:sldChg chg="ord">
        <pc:chgData name="Kay Wallaschek" userId="887c6eddbfb04fdc" providerId="LiveId" clId="{8801CF1E-04EF-DE4A-9CBE-CED7F619C436}" dt="2018-10-12T05:05:46.390" v="356"/>
        <pc:sldMkLst>
          <pc:docMk/>
          <pc:sldMk cId="923718189" sldId="280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1134096041" sldId="285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2801824985" sldId="286"/>
        </pc:sldMkLst>
      </pc:sldChg>
      <pc:sldChg chg="ord">
        <pc:chgData name="Kay Wallaschek" userId="887c6eddbfb04fdc" providerId="LiveId" clId="{8801CF1E-04EF-DE4A-9CBE-CED7F619C436}" dt="2018-10-12T04:53:55.491" v="252"/>
        <pc:sldMkLst>
          <pc:docMk/>
          <pc:sldMk cId="2215100780" sldId="287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2957544938" sldId="288"/>
        </pc:sldMkLst>
      </pc:sldChg>
      <pc:sldChg chg="ord">
        <pc:chgData name="Kay Wallaschek" userId="887c6eddbfb04fdc" providerId="LiveId" clId="{8801CF1E-04EF-DE4A-9CBE-CED7F619C436}" dt="2018-10-12T04:52:53.133" v="250"/>
        <pc:sldMkLst>
          <pc:docMk/>
          <pc:sldMk cId="605934218" sldId="289"/>
        </pc:sldMkLst>
      </pc:sldChg>
      <pc:sldChg chg="ord">
        <pc:chgData name="Kay Wallaschek" userId="887c6eddbfb04fdc" providerId="LiveId" clId="{8801CF1E-04EF-DE4A-9CBE-CED7F619C436}" dt="2018-10-12T04:50:26.645" v="186"/>
        <pc:sldMkLst>
          <pc:docMk/>
          <pc:sldMk cId="3237728202" sldId="294"/>
        </pc:sldMkLst>
      </pc:sldChg>
      <pc:sldChg chg="ord">
        <pc:chgData name="Kay Wallaschek" userId="887c6eddbfb04fdc" providerId="LiveId" clId="{8801CF1E-04EF-DE4A-9CBE-CED7F619C436}" dt="2018-10-12T04:50:26.645" v="186"/>
        <pc:sldMkLst>
          <pc:docMk/>
          <pc:sldMk cId="3009418752" sldId="295"/>
        </pc:sldMkLst>
      </pc:sldChg>
      <pc:sldChg chg="ord">
        <pc:chgData name="Kay Wallaschek" userId="887c6eddbfb04fdc" providerId="LiveId" clId="{8801CF1E-04EF-DE4A-9CBE-CED7F619C436}" dt="2018-10-12T04:50:26.645" v="186"/>
        <pc:sldMkLst>
          <pc:docMk/>
          <pc:sldMk cId="1046427590" sldId="296"/>
        </pc:sldMkLst>
      </pc:sldChg>
      <pc:sldChg chg="ord">
        <pc:chgData name="Kay Wallaschek" userId="887c6eddbfb04fdc" providerId="LiveId" clId="{8801CF1E-04EF-DE4A-9CBE-CED7F619C436}" dt="2018-10-12T05:05:46.390" v="356"/>
        <pc:sldMkLst>
          <pc:docMk/>
          <pc:sldMk cId="2647540505" sldId="297"/>
        </pc:sldMkLst>
      </pc:sldChg>
      <pc:sldChg chg="modSp">
        <pc:chgData name="Kay Wallaschek" userId="887c6eddbfb04fdc" providerId="LiveId" clId="{8801CF1E-04EF-DE4A-9CBE-CED7F619C436}" dt="2018-10-26T02:17:14.267" v="549" actId="14100"/>
        <pc:sldMkLst>
          <pc:docMk/>
          <pc:sldMk cId="980249425" sldId="309"/>
        </pc:sldMkLst>
        <pc:picChg chg="mod">
          <ac:chgData name="Kay Wallaschek" userId="887c6eddbfb04fdc" providerId="LiveId" clId="{8801CF1E-04EF-DE4A-9CBE-CED7F619C436}" dt="2018-10-26T02:17:14.267" v="549" actId="14100"/>
          <ac:picMkLst>
            <pc:docMk/>
            <pc:sldMk cId="980249425" sldId="309"/>
            <ac:picMk id="4" creationId="{28284FF4-CDC3-F542-A515-8C1076AEE123}"/>
          </ac:picMkLst>
        </pc:picChg>
      </pc:sldChg>
      <pc:sldChg chg="modSp">
        <pc:chgData name="Kay Wallaschek" userId="887c6eddbfb04fdc" providerId="LiveId" clId="{8801CF1E-04EF-DE4A-9CBE-CED7F619C436}" dt="2018-10-26T02:16:31.155" v="539" actId="20577"/>
        <pc:sldMkLst>
          <pc:docMk/>
          <pc:sldMk cId="2329264972" sldId="310"/>
        </pc:sldMkLst>
        <pc:spChg chg="mod">
          <ac:chgData name="Kay Wallaschek" userId="887c6eddbfb04fdc" providerId="LiveId" clId="{8801CF1E-04EF-DE4A-9CBE-CED7F619C436}" dt="2018-10-26T02:16:31.155" v="539" actId="20577"/>
          <ac:spMkLst>
            <pc:docMk/>
            <pc:sldMk cId="2329264972" sldId="310"/>
            <ac:spMk id="3" creationId="{00000000-0000-0000-0000-000000000000}"/>
          </ac:spMkLst>
        </pc:spChg>
      </pc:sldChg>
      <pc:sldChg chg="modSp">
        <pc:chgData name="Kay Wallaschek" userId="887c6eddbfb04fdc" providerId="LiveId" clId="{8801CF1E-04EF-DE4A-9CBE-CED7F619C436}" dt="2018-10-26T02:16:34.342" v="541" actId="20577"/>
        <pc:sldMkLst>
          <pc:docMk/>
          <pc:sldMk cId="1229613228" sldId="311"/>
        </pc:sldMkLst>
        <pc:spChg chg="mod">
          <ac:chgData name="Kay Wallaschek" userId="887c6eddbfb04fdc" providerId="LiveId" clId="{8801CF1E-04EF-DE4A-9CBE-CED7F619C436}" dt="2018-10-26T02:16:34.342" v="541" actId="20577"/>
          <ac:spMkLst>
            <pc:docMk/>
            <pc:sldMk cId="1229613228" sldId="311"/>
            <ac:spMk id="3" creationId="{00000000-0000-0000-0000-000000000000}"/>
          </ac:spMkLst>
        </pc:spChg>
      </pc:sldChg>
      <pc:sldChg chg="modSp">
        <pc:chgData name="Kay Wallaschek" userId="887c6eddbfb04fdc" providerId="LiveId" clId="{8801CF1E-04EF-DE4A-9CBE-CED7F619C436}" dt="2018-10-26T02:16:37.687" v="543" actId="20577"/>
        <pc:sldMkLst>
          <pc:docMk/>
          <pc:sldMk cId="2503596067" sldId="312"/>
        </pc:sldMkLst>
        <pc:spChg chg="mod">
          <ac:chgData name="Kay Wallaschek" userId="887c6eddbfb04fdc" providerId="LiveId" clId="{8801CF1E-04EF-DE4A-9CBE-CED7F619C436}" dt="2018-10-26T02:16:37.687" v="543" actId="20577"/>
          <ac:spMkLst>
            <pc:docMk/>
            <pc:sldMk cId="2503596067" sldId="312"/>
            <ac:spMk id="3" creationId="{00000000-0000-0000-0000-000000000000}"/>
          </ac:spMkLst>
        </pc:spChg>
      </pc:sldChg>
      <pc:sldChg chg="addSp delSp modSp add">
        <pc:chgData name="Kay Wallaschek" userId="887c6eddbfb04fdc" providerId="LiveId" clId="{8801CF1E-04EF-DE4A-9CBE-CED7F619C436}" dt="2018-10-12T04:55:05.520" v="272" actId="1076"/>
        <pc:sldMkLst>
          <pc:docMk/>
          <pc:sldMk cId="436890182" sldId="315"/>
        </pc:sldMkLst>
        <pc:spChg chg="mod">
          <ac:chgData name="Kay Wallaschek" userId="887c6eddbfb04fdc" providerId="LiveId" clId="{8801CF1E-04EF-DE4A-9CBE-CED7F619C436}" dt="2018-10-12T04:54:34.158" v="263" actId="20577"/>
          <ac:spMkLst>
            <pc:docMk/>
            <pc:sldMk cId="436890182" sldId="315"/>
            <ac:spMk id="3" creationId="{00000000-0000-0000-0000-000000000000}"/>
          </ac:spMkLst>
        </pc:spChg>
        <pc:picChg chg="add mod">
          <ac:chgData name="Kay Wallaschek" userId="887c6eddbfb04fdc" providerId="LiveId" clId="{8801CF1E-04EF-DE4A-9CBE-CED7F619C436}" dt="2018-10-12T04:55:05.520" v="272" actId="1076"/>
          <ac:picMkLst>
            <pc:docMk/>
            <pc:sldMk cId="436890182" sldId="315"/>
            <ac:picMk id="4" creationId="{B9EB0D99-325C-C048-BD20-50789641F3ED}"/>
          </ac:picMkLst>
        </pc:picChg>
        <pc:picChg chg="del">
          <ac:chgData name="Kay Wallaschek" userId="887c6eddbfb04fdc" providerId="LiveId" clId="{8801CF1E-04EF-DE4A-9CBE-CED7F619C436}" dt="2018-10-12T04:54:36.374" v="264" actId="478"/>
          <ac:picMkLst>
            <pc:docMk/>
            <pc:sldMk cId="436890182" sldId="315"/>
            <ac:picMk id="8" creationId="{8AB5DCBB-0F2F-8D40-AA40-72EB93A44EA5}"/>
          </ac:picMkLst>
        </pc:picChg>
      </pc:sldChg>
      <pc:sldChg chg="addSp delSp modSp add">
        <pc:chgData name="Kay Wallaschek" userId="887c6eddbfb04fdc" providerId="LiveId" clId="{8801CF1E-04EF-DE4A-9CBE-CED7F619C436}" dt="2018-10-12T04:57:13.749" v="344" actId="20577"/>
        <pc:sldMkLst>
          <pc:docMk/>
          <pc:sldMk cId="3289734873" sldId="316"/>
        </pc:sldMkLst>
        <pc:spChg chg="mod">
          <ac:chgData name="Kay Wallaschek" userId="887c6eddbfb04fdc" providerId="LiveId" clId="{8801CF1E-04EF-DE4A-9CBE-CED7F619C436}" dt="2018-10-12T04:57:13.749" v="344" actId="20577"/>
          <ac:spMkLst>
            <pc:docMk/>
            <pc:sldMk cId="3289734873" sldId="316"/>
            <ac:spMk id="3" creationId="{00000000-0000-0000-0000-000000000000}"/>
          </ac:spMkLst>
        </pc:spChg>
        <pc:picChg chg="del">
          <ac:chgData name="Kay Wallaschek" userId="887c6eddbfb04fdc" providerId="LiveId" clId="{8801CF1E-04EF-DE4A-9CBE-CED7F619C436}" dt="2018-10-12T04:56:23.637" v="332" actId="478"/>
          <ac:picMkLst>
            <pc:docMk/>
            <pc:sldMk cId="3289734873" sldId="316"/>
            <ac:picMk id="4" creationId="{B9EB0D99-325C-C048-BD20-50789641F3ED}"/>
          </ac:picMkLst>
        </pc:picChg>
        <pc:picChg chg="add mod">
          <ac:chgData name="Kay Wallaschek" userId="887c6eddbfb04fdc" providerId="LiveId" clId="{8801CF1E-04EF-DE4A-9CBE-CED7F619C436}" dt="2018-10-12T04:57:05.333" v="339" actId="1076"/>
          <ac:picMkLst>
            <pc:docMk/>
            <pc:sldMk cId="3289734873" sldId="316"/>
            <ac:picMk id="5" creationId="{A641A7CE-E2B7-0F47-A746-5AEE54A14276}"/>
          </ac:picMkLst>
        </pc:picChg>
      </pc:sldChg>
      <pc:sldChg chg="addSp delSp modSp add">
        <pc:chgData name="Kay Wallaschek" userId="887c6eddbfb04fdc" providerId="LiveId" clId="{8801CF1E-04EF-DE4A-9CBE-CED7F619C436}" dt="2018-10-12T04:57:49.395" v="351" actId="1076"/>
        <pc:sldMkLst>
          <pc:docMk/>
          <pc:sldMk cId="307233555" sldId="317"/>
        </pc:sldMkLst>
        <pc:spChg chg="mod">
          <ac:chgData name="Kay Wallaschek" userId="887c6eddbfb04fdc" providerId="LiveId" clId="{8801CF1E-04EF-DE4A-9CBE-CED7F619C436}" dt="2018-10-12T04:56:12.802" v="317" actId="20577"/>
          <ac:spMkLst>
            <pc:docMk/>
            <pc:sldMk cId="307233555" sldId="317"/>
            <ac:spMk id="3" creationId="{00000000-0000-0000-0000-000000000000}"/>
          </ac:spMkLst>
        </pc:spChg>
        <pc:picChg chg="del">
          <ac:chgData name="Kay Wallaschek" userId="887c6eddbfb04fdc" providerId="LiveId" clId="{8801CF1E-04EF-DE4A-9CBE-CED7F619C436}" dt="2018-10-12T04:56:25.392" v="333" actId="478"/>
          <ac:picMkLst>
            <pc:docMk/>
            <pc:sldMk cId="307233555" sldId="317"/>
            <ac:picMk id="4" creationId="{B9EB0D99-325C-C048-BD20-50789641F3ED}"/>
          </ac:picMkLst>
        </pc:picChg>
        <pc:picChg chg="add mod">
          <ac:chgData name="Kay Wallaschek" userId="887c6eddbfb04fdc" providerId="LiveId" clId="{8801CF1E-04EF-DE4A-9CBE-CED7F619C436}" dt="2018-10-12T04:57:49.395" v="351" actId="1076"/>
          <ac:picMkLst>
            <pc:docMk/>
            <pc:sldMk cId="307233555" sldId="317"/>
            <ac:picMk id="5" creationId="{B9982A38-DD12-C84B-8108-EE4CBBC9779E}"/>
          </ac:picMkLst>
        </pc:picChg>
      </pc:sldChg>
      <pc:sldChg chg="addSp delSp modSp add">
        <pc:chgData name="Kay Wallaschek" userId="887c6eddbfb04fdc" providerId="LiveId" clId="{8801CF1E-04EF-DE4A-9CBE-CED7F619C436}" dt="2018-10-12T04:58:24.040" v="355" actId="1076"/>
        <pc:sldMkLst>
          <pc:docMk/>
          <pc:sldMk cId="3767722025" sldId="318"/>
        </pc:sldMkLst>
        <pc:spChg chg="mod">
          <ac:chgData name="Kay Wallaschek" userId="887c6eddbfb04fdc" providerId="LiveId" clId="{8801CF1E-04EF-DE4A-9CBE-CED7F619C436}" dt="2018-10-12T04:56:19.090" v="331" actId="5793"/>
          <ac:spMkLst>
            <pc:docMk/>
            <pc:sldMk cId="3767722025" sldId="318"/>
            <ac:spMk id="3" creationId="{00000000-0000-0000-0000-000000000000}"/>
          </ac:spMkLst>
        </pc:spChg>
        <pc:picChg chg="del">
          <ac:chgData name="Kay Wallaschek" userId="887c6eddbfb04fdc" providerId="LiveId" clId="{8801CF1E-04EF-DE4A-9CBE-CED7F619C436}" dt="2018-10-12T04:56:27.028" v="334" actId="478"/>
          <ac:picMkLst>
            <pc:docMk/>
            <pc:sldMk cId="3767722025" sldId="318"/>
            <ac:picMk id="4" creationId="{B9EB0D99-325C-C048-BD20-50789641F3ED}"/>
          </ac:picMkLst>
        </pc:picChg>
        <pc:picChg chg="add mod">
          <ac:chgData name="Kay Wallaschek" userId="887c6eddbfb04fdc" providerId="LiveId" clId="{8801CF1E-04EF-DE4A-9CBE-CED7F619C436}" dt="2018-10-12T04:58:24.040" v="355" actId="1076"/>
          <ac:picMkLst>
            <pc:docMk/>
            <pc:sldMk cId="3767722025" sldId="318"/>
            <ac:picMk id="5" creationId="{951F1DE6-B884-6B4B-921D-915011707952}"/>
          </ac:picMkLst>
        </pc:picChg>
      </pc:sldChg>
      <pc:sldChg chg="modSp add">
        <pc:chgData name="Kay Wallaschek" userId="887c6eddbfb04fdc" providerId="LiveId" clId="{8801CF1E-04EF-DE4A-9CBE-CED7F619C436}" dt="2018-10-12T05:13:41.072" v="525" actId="20577"/>
        <pc:sldMkLst>
          <pc:docMk/>
          <pc:sldMk cId="997056537" sldId="319"/>
        </pc:sldMkLst>
        <pc:spChg chg="mod">
          <ac:chgData name="Kay Wallaschek" userId="887c6eddbfb04fdc" providerId="LiveId" clId="{8801CF1E-04EF-DE4A-9CBE-CED7F619C436}" dt="2018-10-12T05:13:41.072" v="525" actId="20577"/>
          <ac:spMkLst>
            <pc:docMk/>
            <pc:sldMk cId="997056537" sldId="319"/>
            <ac:spMk id="2" creationId="{00000000-0000-0000-0000-000000000000}"/>
          </ac:spMkLst>
        </pc:spChg>
      </pc:sldChg>
      <pc:sldChg chg="addSp delSp modSp add">
        <pc:chgData name="Kay Wallaschek" userId="887c6eddbfb04fdc" providerId="LiveId" clId="{8801CF1E-04EF-DE4A-9CBE-CED7F619C436}" dt="2018-10-26T02:17:42.143" v="551" actId="14100"/>
        <pc:sldMkLst>
          <pc:docMk/>
          <pc:sldMk cId="2248557753" sldId="320"/>
        </pc:sldMkLst>
        <pc:spChg chg="mod">
          <ac:chgData name="Kay Wallaschek" userId="887c6eddbfb04fdc" providerId="LiveId" clId="{8801CF1E-04EF-DE4A-9CBE-CED7F619C436}" dt="2018-10-26T02:16:28.057" v="537" actId="20577"/>
          <ac:spMkLst>
            <pc:docMk/>
            <pc:sldMk cId="2248557753" sldId="320"/>
            <ac:spMk id="3" creationId="{00000000-0000-0000-0000-000000000000}"/>
          </ac:spMkLst>
        </pc:spChg>
        <pc:picChg chg="del">
          <ac:chgData name="Kay Wallaschek" userId="887c6eddbfb04fdc" providerId="LiveId" clId="{8801CF1E-04EF-DE4A-9CBE-CED7F619C436}" dt="2018-10-26T02:16:26.393" v="535" actId="478"/>
          <ac:picMkLst>
            <pc:docMk/>
            <pc:sldMk cId="2248557753" sldId="320"/>
            <ac:picMk id="4" creationId="{28284FF4-CDC3-F542-A515-8C1076AEE123}"/>
          </ac:picMkLst>
        </pc:picChg>
        <pc:picChg chg="add mod">
          <ac:chgData name="Kay Wallaschek" userId="887c6eddbfb04fdc" providerId="LiveId" clId="{8801CF1E-04EF-DE4A-9CBE-CED7F619C436}" dt="2018-10-26T02:17:42.143" v="551" actId="14100"/>
          <ac:picMkLst>
            <pc:docMk/>
            <pc:sldMk cId="2248557753" sldId="320"/>
            <ac:picMk id="5" creationId="{6B828A27-AF34-3849-A1F0-3862A4751148}"/>
          </ac:picMkLst>
        </pc:picChg>
      </pc:sldChg>
      <pc:sldMasterChg chg="modSldLayout">
        <pc:chgData name="Kay Wallaschek" userId="887c6eddbfb04fdc" providerId="LiveId" clId="{8801CF1E-04EF-DE4A-9CBE-CED7F619C436}" dt="2018-10-12T06:18:04.813" v="533" actId="20577"/>
        <pc:sldMasterMkLst>
          <pc:docMk/>
          <pc:sldMasterMk cId="0" sldId="2147483663"/>
        </pc:sldMasterMkLst>
        <pc:sldLayoutChg chg="modSp">
          <pc:chgData name="Kay Wallaschek" userId="887c6eddbfb04fdc" providerId="LiveId" clId="{8801CF1E-04EF-DE4A-9CBE-CED7F619C436}" dt="2018-10-12T06:18:04.813" v="533" actId="20577"/>
          <pc:sldLayoutMkLst>
            <pc:docMk/>
            <pc:sldMasterMk cId="0" sldId="2147483663"/>
            <pc:sldLayoutMk cId="1415171735" sldId="2147484545"/>
          </pc:sldLayoutMkLst>
          <pc:spChg chg="mod">
            <ac:chgData name="Kay Wallaschek" userId="887c6eddbfb04fdc" providerId="LiveId" clId="{8801CF1E-04EF-DE4A-9CBE-CED7F619C436}" dt="2018-10-12T06:18:04.813" v="533" actId="20577"/>
            <ac:spMkLst>
              <pc:docMk/>
              <pc:sldMasterMk cId="0" sldId="2147483663"/>
              <pc:sldLayoutMk cId="1415171735" sldId="2147484545"/>
              <ac:spMk id="2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t" anchorCtr="0" compatLnSpc="1">
            <a:prstTxWarp prst="textNoShape">
              <a:avLst/>
            </a:prstTxWarp>
          </a:bodyPr>
          <a:lstStyle>
            <a:lvl1pPr algn="l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t" anchorCtr="0" compatLnSpc="1">
            <a:prstTxWarp prst="textNoShape">
              <a:avLst/>
            </a:prstTxWarp>
          </a:bodyPr>
          <a:lstStyle>
            <a:lvl1pPr algn="r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15488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b" anchorCtr="0" compatLnSpc="1">
            <a:prstTxWarp prst="textNoShape">
              <a:avLst/>
            </a:prstTxWarp>
          </a:bodyPr>
          <a:lstStyle>
            <a:lvl1pPr algn="l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9615488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b" anchorCtr="0" compatLnSpc="1">
            <a:prstTxWarp prst="textNoShape">
              <a:avLst/>
            </a:prstTxWarp>
          </a:bodyPr>
          <a:lstStyle>
            <a:lvl1pPr algn="r" defTabSz="455613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</a:defRPr>
            </a:lvl1pPr>
          </a:lstStyle>
          <a:p>
            <a:fld id="{ED98D6BC-1680-5345-94F2-54BF14EC8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704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6985000" cy="101219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4293" tIns="47146" rIns="94293" bIns="4714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00050"/>
            <a:ext cx="9525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2088" y="9613900"/>
            <a:ext cx="1647825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l" defTabSz="456732">
              <a:lnSpc>
                <a:spcPts val="1366"/>
              </a:lnSpc>
              <a:buClr>
                <a:srgbClr val="000000"/>
              </a:buClr>
              <a:buSzPct val="100000"/>
              <a:buFont typeface="Stafford" pitchFamily="2" charset="0"/>
              <a:buNone/>
              <a:tabLst>
                <a:tab pos="736664" algn="l"/>
                <a:tab pos="1473327" algn="l"/>
              </a:tabLst>
              <a:defRPr sz="1100">
                <a:solidFill>
                  <a:srgbClr val="000000"/>
                </a:solidFill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9200" y="1023938"/>
            <a:ext cx="4527550" cy="33956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3675" y="4741863"/>
            <a:ext cx="6596063" cy="4738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41500" y="9613900"/>
            <a:ext cx="4179888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l" defTabSz="456732">
              <a:lnSpc>
                <a:spcPts val="1366"/>
              </a:lnSpc>
              <a:buClr>
                <a:srgbClr val="000000"/>
              </a:buClr>
              <a:buSzPct val="100000"/>
              <a:buFont typeface="Stafford" pitchFamily="2" charset="0"/>
              <a:buNone/>
              <a:tabLst>
                <a:tab pos="736664" algn="l"/>
                <a:tab pos="1473327" algn="l"/>
                <a:tab pos="2208354" algn="l"/>
                <a:tab pos="2946654" algn="l"/>
                <a:tab pos="3683318" algn="l"/>
              </a:tabLst>
              <a:defRPr sz="1100">
                <a:solidFill>
                  <a:srgbClr val="000000"/>
                </a:solidFill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022975" y="9613900"/>
            <a:ext cx="958850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r" defTabSz="455613">
              <a:lnSpc>
                <a:spcPts val="1363"/>
              </a:lnSpc>
              <a:buClr>
                <a:srgbClr val="000000"/>
              </a:buClr>
              <a:buSzPct val="100000"/>
              <a:buFont typeface="Stafford" charset="0"/>
              <a:buNone/>
              <a:tabLst>
                <a:tab pos="736600" algn="l"/>
              </a:tabLst>
              <a:defRPr sz="1100">
                <a:solidFill>
                  <a:srgbClr val="000000"/>
                </a:solidFill>
                <a:latin typeface="Stafford" charset="0"/>
              </a:defRPr>
            </a:lvl1pPr>
          </a:lstStyle>
          <a:p>
            <a:r>
              <a:rPr lang="en-US" altLang="en-US"/>
              <a:t>|  </a:t>
            </a:r>
            <a:fld id="{128DCEB4-6AE8-5E44-9C75-C8C2642BB39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193675" y="428625"/>
            <a:ext cx="5505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5404" tIns="0" rIns="0" bIns="0" anchor="ctr"/>
          <a:lstStyle>
            <a:lvl1pPr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363"/>
              </a:lnSpc>
              <a:buClr>
                <a:srgbClr val="000000"/>
              </a:buClr>
              <a:buSzPct val="100000"/>
              <a:buFont typeface="Stafford" charset="0"/>
              <a:buNone/>
            </a:pPr>
            <a:endParaRPr lang="de-DE" altLang="en-US" sz="1100" b="1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193675" y="198438"/>
            <a:ext cx="659923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4293" tIns="47146" rIns="94293" bIns="4714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4107" name="Line 10"/>
          <p:cNvSpPr>
            <a:spLocks noChangeShapeType="1"/>
          </p:cNvSpPr>
          <p:nvPr/>
        </p:nvSpPr>
        <p:spPr bwMode="auto">
          <a:xfrm>
            <a:off x="193675" y="400050"/>
            <a:ext cx="659923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08" name="Line 11"/>
          <p:cNvSpPr>
            <a:spLocks noChangeShapeType="1"/>
          </p:cNvSpPr>
          <p:nvPr/>
        </p:nvSpPr>
        <p:spPr bwMode="auto">
          <a:xfrm>
            <a:off x="193675" y="866775"/>
            <a:ext cx="659923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09" name="Line 12"/>
          <p:cNvSpPr>
            <a:spLocks noChangeShapeType="1"/>
          </p:cNvSpPr>
          <p:nvPr/>
        </p:nvSpPr>
        <p:spPr bwMode="auto">
          <a:xfrm>
            <a:off x="193675" y="9613900"/>
            <a:ext cx="659923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10" name="Line 13"/>
          <p:cNvSpPr>
            <a:spLocks noChangeShapeType="1"/>
          </p:cNvSpPr>
          <p:nvPr/>
        </p:nvSpPr>
        <p:spPr bwMode="auto">
          <a:xfrm>
            <a:off x="192088" y="4540250"/>
            <a:ext cx="659923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80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RTS/CTS</a:t>
            </a:r>
          </a:p>
        </p:txBody>
      </p:sp>
    </p:spTree>
    <p:extLst>
      <p:ext uri="{BB962C8B-B14F-4D97-AF65-F5344CB8AC3E}">
        <p14:creationId xmlns:p14="http://schemas.microsoft.com/office/powerpoint/2010/main" val="155718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Genetic</a:t>
            </a:r>
            <a:r>
              <a:rPr lang="de-DE" dirty="0"/>
              <a:t> Encoding</a:t>
            </a:r>
          </a:p>
          <a:p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mating</a:t>
            </a:r>
            <a:r>
              <a:rPr lang="de-DE" dirty="0"/>
              <a:t>/</a:t>
            </a:r>
            <a:r>
              <a:rPr lang="de-DE" dirty="0" err="1"/>
              <a:t>crossover</a:t>
            </a:r>
            <a:endParaRPr lang="de-DE" dirty="0"/>
          </a:p>
          <a:p>
            <a:r>
              <a:rPr lang="de-DE" dirty="0"/>
              <a:t>Easy </a:t>
            </a:r>
            <a:r>
              <a:rPr lang="de-DE" dirty="0" err="1"/>
              <a:t>Speciation</a:t>
            </a:r>
            <a:r>
              <a:rPr lang="de-DE" dirty="0"/>
              <a:t>-&gt; </a:t>
            </a:r>
            <a:r>
              <a:rPr lang="de-DE" dirty="0" err="1"/>
              <a:t>Compatibility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&gt;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/>
              <a:t>similar</a:t>
            </a:r>
          </a:p>
        </p:txBody>
      </p:sp>
    </p:spTree>
    <p:extLst>
      <p:ext uri="{BB962C8B-B14F-4D97-AF65-F5344CB8AC3E}">
        <p14:creationId xmlns:p14="http://schemas.microsoft.com/office/powerpoint/2010/main" val="368472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Cwnd_event</a:t>
            </a:r>
            <a:r>
              <a:rPr lang="de-DE" dirty="0"/>
              <a:t> -&gt; CA_EVENT_LOSS</a:t>
            </a:r>
          </a:p>
          <a:p>
            <a:r>
              <a:rPr lang="de-DE" dirty="0" err="1"/>
              <a:t>Undo_Cwnd</a:t>
            </a:r>
            <a:r>
              <a:rPr lang="de-DE" dirty="0"/>
              <a:t> -&gt;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  <a:p>
            <a:r>
              <a:rPr lang="de-DE" dirty="0" err="1"/>
              <a:t>Pkts_acked</a:t>
            </a:r>
            <a:r>
              <a:rPr lang="de-DE" dirty="0"/>
              <a:t> -&gt; </a:t>
            </a:r>
            <a:r>
              <a:rPr lang="de-DE" dirty="0" err="1"/>
              <a:t>dup</a:t>
            </a:r>
            <a:r>
              <a:rPr lang="de-DE" dirty="0"/>
              <a:t> </a:t>
            </a:r>
            <a:r>
              <a:rPr lang="de-DE" dirty="0" err="1"/>
              <a:t>ack</a:t>
            </a:r>
            <a:br>
              <a:rPr lang="de-DE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3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99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distributed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tinkering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68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www.tu-darmstadt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s://www.seemoo.tu-darmstadt.de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265113" y="2560638"/>
            <a:ext cx="8624320" cy="3833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>
            <a:off x="252413" y="645318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>
            <a:off x="252413" y="245745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164388" y="654050"/>
            <a:ext cx="1871662" cy="792163"/>
            <a:chOff x="7164388" y="654050"/>
            <a:chExt cx="1871662" cy="792163"/>
          </a:xfrm>
        </p:grpSpPr>
        <p:sp>
          <p:nvSpPr>
            <p:cNvPr id="10" name="Rectangle 9"/>
            <p:cNvSpPr/>
            <p:nvPr userDrawn="1"/>
          </p:nvSpPr>
          <p:spPr>
            <a:xfrm>
              <a:off x="7164388" y="654050"/>
              <a:ext cx="1871662" cy="792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pic>
          <p:nvPicPr>
            <p:cNvPr id="11" name="Picture 24" descr="tud_logo.pdf">
              <a:hlinkClick r:id="rId2"/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752475"/>
              <a:ext cx="158432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654050"/>
            <a:ext cx="6900863" cy="615950"/>
          </a:xfrm>
          <a:prstGeom prst="rect">
            <a:avLst/>
          </a:prstGeom>
        </p:spPr>
        <p:txBody>
          <a:bodyPr lIns="144000" tIns="0" rIns="144000" bIns="0"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825" y="1449387"/>
            <a:ext cx="6900863" cy="878553"/>
          </a:xfrm>
        </p:spPr>
        <p:txBody>
          <a:bodyPr lIns="144000" tIns="0" rIns="14400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64388" y="1620974"/>
            <a:ext cx="1871662" cy="706966"/>
            <a:chOff x="7164388" y="1620974"/>
            <a:chExt cx="1871662" cy="706966"/>
          </a:xfrm>
        </p:grpSpPr>
        <p:sp>
          <p:nvSpPr>
            <p:cNvPr id="2" name="Rectangle 1"/>
            <p:cNvSpPr/>
            <p:nvPr userDrawn="1"/>
          </p:nvSpPr>
          <p:spPr>
            <a:xfrm>
              <a:off x="7164388" y="1620974"/>
              <a:ext cx="1871662" cy="70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5" descr="Logo SeeMoo_RGB.pdf">
              <a:hlinkClick r:id="rId4"/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1763855"/>
              <a:ext cx="1567882" cy="42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ußzeilenplatzhalter 3"/>
          <p:cNvSpPr txBox="1">
            <a:spLocks/>
          </p:cNvSpPr>
          <p:nvPr userDrawn="1"/>
        </p:nvSpPr>
        <p:spPr>
          <a:xfrm>
            <a:off x="252413" y="6489700"/>
            <a:ext cx="8637019" cy="311150"/>
          </a:xfrm>
          <a:prstGeom prst="rect">
            <a:avLst/>
          </a:prstGeom>
        </p:spPr>
        <p:txBody>
          <a:bodyPr lIns="0" rIns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19.10.18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Kay Luis Wallaschek |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kayluis.wallaschek@stud.tu-darmstadt.de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7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49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4249737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4643438" y="1536721"/>
            <a:ext cx="4249737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2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03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seemoo.tu-darmstadt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36700"/>
            <a:ext cx="8640763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30" name="Line 14"/>
          <p:cNvSpPr>
            <a:spLocks noChangeShapeType="1"/>
          </p:cNvSpPr>
          <p:nvPr userDrawn="1"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32" name="Line 15"/>
          <p:cNvSpPr>
            <a:spLocks noChangeShapeType="1"/>
          </p:cNvSpPr>
          <p:nvPr/>
        </p:nvSpPr>
        <p:spPr bwMode="auto">
          <a:xfrm>
            <a:off x="252413" y="645318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6" name="Picture 3" descr="tud_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14" y="6482795"/>
            <a:ext cx="9350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7164388" y="561711"/>
            <a:ext cx="1871662" cy="706966"/>
            <a:chOff x="7164388" y="1620974"/>
            <a:chExt cx="1871662" cy="706966"/>
          </a:xfrm>
        </p:grpSpPr>
        <p:sp>
          <p:nvSpPr>
            <p:cNvPr id="16" name="Rectangle 15"/>
            <p:cNvSpPr/>
            <p:nvPr userDrawn="1"/>
          </p:nvSpPr>
          <p:spPr>
            <a:xfrm>
              <a:off x="7164388" y="1620974"/>
              <a:ext cx="1871662" cy="70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5" descr="Logo SeeMoo_RGB.pdf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1765432"/>
              <a:ext cx="1567882" cy="42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50825" y="488949"/>
            <a:ext cx="6841455" cy="838201"/>
          </a:xfrm>
          <a:prstGeom prst="rect">
            <a:avLst/>
          </a:prstGeom>
        </p:spPr>
        <p:txBody>
          <a:bodyPr vert="horz" lIns="0" tIns="0" rIns="0" bIns="468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 userDrawn="1"/>
        </p:nvSpPr>
        <p:spPr>
          <a:xfrm>
            <a:off x="250825" y="6488582"/>
            <a:ext cx="7129487" cy="31226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000" kern="1200" smtClean="0">
                <a:solidFill>
                  <a:schemeClr val="tx1"/>
                </a:solidFill>
                <a:latin typeface="+mn-lt"/>
                <a:ea typeface="ＭＳ Ｐゴシック" charset="-128"/>
                <a:cs typeface="Tahoma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l"/>
            <a:r>
              <a:rPr lang="de-DE" dirty="0"/>
              <a:t>NEAT-TCP</a:t>
            </a:r>
            <a:r>
              <a:rPr lang="de-DE" baseline="0" dirty="0"/>
              <a:t>| Kay Luis Wallaschek</a:t>
            </a:r>
            <a:endParaRPr lang="de-DE" dirty="0"/>
          </a:p>
        </p:txBody>
      </p:sp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7380312" y="6504461"/>
            <a:ext cx="504056" cy="312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de-DE" altLang="en-US" sz="1000" dirty="0">
                <a:solidFill>
                  <a:prstClr val="black"/>
                </a:solidFill>
                <a:latin typeface="Verdana" charset="0"/>
              </a:rPr>
              <a:t>Slide</a:t>
            </a:r>
          </a:p>
          <a:p>
            <a:fld id="{B689EE37-40E8-EF49-BFD9-15C4B9383FA8}" type="slidenum">
              <a:rPr lang="de-DE" altLang="en-US" sz="1000" smtClean="0">
                <a:solidFill>
                  <a:prstClr val="black"/>
                </a:solidFill>
                <a:latin typeface="Verdana" charset="0"/>
              </a:rPr>
              <a:pPr/>
              <a:t>‹#›</a:t>
            </a:fld>
            <a:endParaRPr lang="de-DE" altLang="en-US" sz="1000" dirty="0">
              <a:solidFill>
                <a:prstClr val="black"/>
              </a:solidFill>
              <a:latin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3" r:id="rId2"/>
    <p:sldLayoutId id="2147484544" r:id="rId3"/>
    <p:sldLayoutId id="2147484546" r:id="rId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39725" algn="l" rtl="0" eaLnBrk="1" fontAlgn="base" hangingPunct="1">
        <a:spcBef>
          <a:spcPct val="20000"/>
        </a:spcBef>
        <a:spcAft>
          <a:spcPct val="0"/>
        </a:spcAft>
        <a:buFont typeface="Wingdings" charset="2"/>
        <a:defRPr sz="2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0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0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(null)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7072" y="403916"/>
            <a:ext cx="6900863" cy="615950"/>
          </a:xfrm>
        </p:spPr>
        <p:txBody>
          <a:bodyPr/>
          <a:lstStyle/>
          <a:p>
            <a:r>
              <a:rPr lang="en-US" dirty="0"/>
              <a:t>NEAT-TCP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7071" y="908720"/>
            <a:ext cx="6900863" cy="1512168"/>
          </a:xfrm>
        </p:spPr>
        <p:txBody>
          <a:bodyPr/>
          <a:lstStyle/>
          <a:p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TCP </a:t>
            </a:r>
            <a:r>
              <a:rPr lang="de-DE" dirty="0" err="1"/>
              <a:t>Congestion</a:t>
            </a:r>
            <a:r>
              <a:rPr lang="de-DE" dirty="0"/>
              <a:t> Control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NeuroEvolution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augmenting</a:t>
            </a:r>
            <a:endParaRPr lang="de-DE" dirty="0"/>
          </a:p>
          <a:p>
            <a:r>
              <a:rPr lang="de-DE" dirty="0" err="1"/>
              <a:t>Topologies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wireless</a:t>
            </a:r>
            <a:r>
              <a:rPr lang="de-DE" dirty="0"/>
              <a:t> multi-</a:t>
            </a:r>
            <a:r>
              <a:rPr lang="de-DE" dirty="0" err="1"/>
              <a:t>hop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&amp;</a:t>
            </a:r>
          </a:p>
          <a:p>
            <a:r>
              <a:rPr lang="de-DE" dirty="0" err="1"/>
              <a:t>Practical</a:t>
            </a:r>
            <a:r>
              <a:rPr lang="de-DE" dirty="0"/>
              <a:t> Evaluation </a:t>
            </a:r>
            <a:r>
              <a:rPr lang="de-DE" dirty="0" err="1"/>
              <a:t>of</a:t>
            </a:r>
            <a:r>
              <a:rPr lang="de-DE" dirty="0"/>
              <a:t> NEAT-TCP on a Wireless </a:t>
            </a:r>
            <a:r>
              <a:rPr lang="de-DE" dirty="0" err="1"/>
              <a:t>Testbed</a:t>
            </a:r>
            <a:endParaRPr lang="de-DE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D1ECE6-6CB9-114E-AF72-685562906FE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7445" y="2006842"/>
            <a:ext cx="3780420" cy="5040560"/>
          </a:xfrm>
        </p:spPr>
      </p:pic>
    </p:spTree>
    <p:extLst>
      <p:ext uri="{BB962C8B-B14F-4D97-AF65-F5344CB8AC3E}">
        <p14:creationId xmlns:p14="http://schemas.microsoft.com/office/powerpoint/2010/main" val="4360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-	Four different mutations:</a:t>
            </a:r>
          </a:p>
          <a:p>
            <a:endParaRPr lang="en-US" dirty="0"/>
          </a:p>
          <a:p>
            <a:r>
              <a:rPr lang="en-US" dirty="0"/>
              <a:t> 	-	Link Weight Mutation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-	Add Link Mutation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Mutations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E9113-ACB3-2842-889A-B9512E93A0E0}"/>
              </a:ext>
            </a:extLst>
          </p:cNvPr>
          <p:cNvSpPr/>
          <p:nvPr/>
        </p:nvSpPr>
        <p:spPr>
          <a:xfrm>
            <a:off x="428396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8C0529-32A7-CD4D-8A86-A13DFFBA5B4C}"/>
              </a:ext>
            </a:extLst>
          </p:cNvPr>
          <p:cNvSpPr/>
          <p:nvPr/>
        </p:nvSpPr>
        <p:spPr>
          <a:xfrm>
            <a:off x="4283968" y="244577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BD23C9-3E69-D24A-A79F-4D83062C0D86}"/>
              </a:ext>
            </a:extLst>
          </p:cNvPr>
          <p:cNvSpPr/>
          <p:nvPr/>
        </p:nvSpPr>
        <p:spPr>
          <a:xfrm>
            <a:off x="4283968" y="354813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EF3F9A-6335-934E-ADD9-614EE92F4127}"/>
              </a:ext>
            </a:extLst>
          </p:cNvPr>
          <p:cNvSpPr/>
          <p:nvPr/>
        </p:nvSpPr>
        <p:spPr>
          <a:xfrm>
            <a:off x="572412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0143B8-1326-0049-80D5-851760836AB1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BCC3EC-1DFA-0449-A4D8-67C706F83907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572000" y="3140648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76305F-AA3F-EA40-8FAC-6563E7558A4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572000" y="314064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4E07A7-67B9-B24C-95D9-0CC39859BD64}"/>
              </a:ext>
            </a:extLst>
          </p:cNvPr>
          <p:cNvSpPr txBox="1"/>
          <p:nvPr/>
        </p:nvSpPr>
        <p:spPr>
          <a:xfrm>
            <a:off x="4955701" y="261541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510ED-35C3-4644-A09F-988E51F3B0FC}"/>
              </a:ext>
            </a:extLst>
          </p:cNvPr>
          <p:cNvSpPr txBox="1"/>
          <p:nvPr/>
        </p:nvSpPr>
        <p:spPr>
          <a:xfrm>
            <a:off x="4955701" y="295088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5F6AD-C32C-9B43-9000-4CEC1A8DB8E3}"/>
              </a:ext>
            </a:extLst>
          </p:cNvPr>
          <p:cNvSpPr txBox="1"/>
          <p:nvPr/>
        </p:nvSpPr>
        <p:spPr>
          <a:xfrm>
            <a:off x="4955701" y="343021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9B221E-1D99-0348-B5B6-8A6DB06E5600}"/>
              </a:ext>
            </a:extLst>
          </p:cNvPr>
          <p:cNvSpPr/>
          <p:nvPr/>
        </p:nvSpPr>
        <p:spPr>
          <a:xfrm>
            <a:off x="3779912" y="519221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67D72A-2A6E-6549-8279-594C93F9B572}"/>
              </a:ext>
            </a:extLst>
          </p:cNvPr>
          <p:cNvSpPr/>
          <p:nvPr/>
        </p:nvSpPr>
        <p:spPr>
          <a:xfrm>
            <a:off x="3779912" y="464103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46981B-38EA-4646-80BD-2187BCF790DA}"/>
              </a:ext>
            </a:extLst>
          </p:cNvPr>
          <p:cNvSpPr/>
          <p:nvPr/>
        </p:nvSpPr>
        <p:spPr>
          <a:xfrm>
            <a:off x="3779912" y="574339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6DDF69-82B0-EA4E-99FB-7FD7C6630B61}"/>
              </a:ext>
            </a:extLst>
          </p:cNvPr>
          <p:cNvSpPr/>
          <p:nvPr/>
        </p:nvSpPr>
        <p:spPr>
          <a:xfrm>
            <a:off x="5706489" y="5152059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F38FB4-0AEA-5C49-9F25-1B777EDCC8F3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4067944" y="5295755"/>
            <a:ext cx="1638545" cy="4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84A6A1-832C-C24B-BFCE-2490CEEA9D48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4067944" y="5295755"/>
            <a:ext cx="1638545" cy="591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FF214F-C65C-D149-9F1B-F8F51A5D4385}"/>
              </a:ext>
            </a:extLst>
          </p:cNvPr>
          <p:cNvSpPr/>
          <p:nvPr/>
        </p:nvSpPr>
        <p:spPr>
          <a:xfrm>
            <a:off x="4707848" y="4647319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AFFE8-5C43-D047-8D6E-BE975AA5AEAA}"/>
              </a:ext>
            </a:extLst>
          </p:cNvPr>
          <p:cNvCxnSpPr>
            <a:cxnSpLocks/>
            <a:stCxn id="29" idx="6"/>
            <a:endCxn id="38" idx="2"/>
          </p:cNvCxnSpPr>
          <p:nvPr/>
        </p:nvCxnSpPr>
        <p:spPr>
          <a:xfrm>
            <a:off x="4067944" y="4784732"/>
            <a:ext cx="639904" cy="6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FF0D0F-DA02-504F-A8AE-4E5233EF88F8}"/>
              </a:ext>
            </a:extLst>
          </p:cNvPr>
          <p:cNvCxnSpPr>
            <a:cxnSpLocks/>
            <a:stCxn id="38" idx="6"/>
            <a:endCxn id="31" idx="2"/>
          </p:cNvCxnSpPr>
          <p:nvPr/>
        </p:nvCxnSpPr>
        <p:spPr>
          <a:xfrm>
            <a:off x="4995880" y="4791015"/>
            <a:ext cx="710609" cy="504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4CA4CB-0E1B-684E-BE56-F3F648019644}"/>
              </a:ext>
            </a:extLst>
          </p:cNvPr>
          <p:cNvCxnSpPr>
            <a:cxnSpLocks/>
            <a:stCxn id="28" idx="6"/>
            <a:endCxn id="38" idx="3"/>
          </p:cNvCxnSpPr>
          <p:nvPr/>
        </p:nvCxnSpPr>
        <p:spPr>
          <a:xfrm flipV="1">
            <a:off x="4067944" y="4892623"/>
            <a:ext cx="682085" cy="4432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0F1529-0BBA-E142-A494-24D06A3F6EF7}"/>
              </a:ext>
            </a:extLst>
          </p:cNvPr>
          <p:cNvSpPr txBox="1"/>
          <p:nvPr/>
        </p:nvSpPr>
        <p:spPr>
          <a:xfrm>
            <a:off x="4968110" y="262666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723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-	Four different mutations:</a:t>
            </a:r>
          </a:p>
          <a:p>
            <a:endParaRPr lang="en-US" dirty="0"/>
          </a:p>
          <a:p>
            <a:r>
              <a:rPr lang="en-US" dirty="0"/>
              <a:t> 	-	Switch Link Mutation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-	Add Node Mutation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Mutations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0D0059-610C-284C-9821-C6C03B49C909}"/>
              </a:ext>
            </a:extLst>
          </p:cNvPr>
          <p:cNvSpPr/>
          <p:nvPr/>
        </p:nvSpPr>
        <p:spPr>
          <a:xfrm>
            <a:off x="428396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1BC5C5-FD61-7544-87DA-1591FB4457F5}"/>
              </a:ext>
            </a:extLst>
          </p:cNvPr>
          <p:cNvSpPr/>
          <p:nvPr/>
        </p:nvSpPr>
        <p:spPr>
          <a:xfrm>
            <a:off x="4283968" y="244577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A848E-62B8-D049-9FE9-C634230DA5D4}"/>
              </a:ext>
            </a:extLst>
          </p:cNvPr>
          <p:cNvSpPr/>
          <p:nvPr/>
        </p:nvSpPr>
        <p:spPr>
          <a:xfrm>
            <a:off x="4283968" y="354813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ADA145-D494-CE4A-B624-5400CB010608}"/>
              </a:ext>
            </a:extLst>
          </p:cNvPr>
          <p:cNvSpPr/>
          <p:nvPr/>
        </p:nvSpPr>
        <p:spPr>
          <a:xfrm>
            <a:off x="572412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B97AE-3E63-7B4F-849A-995200DC6AF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B073B5-E393-9D42-B267-7FDC23B9AE0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572000" y="3140648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D97F3A-A07E-1840-A3E3-F3192A3195D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572000" y="314064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5F24A-13A1-F04A-AA3F-0DBB3D1F0C3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EC6A5CD-7D26-454F-9F0D-D7E47E91ECE1}"/>
              </a:ext>
            </a:extLst>
          </p:cNvPr>
          <p:cNvSpPr/>
          <p:nvPr/>
        </p:nvSpPr>
        <p:spPr>
          <a:xfrm>
            <a:off x="3923928" y="506030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FEEB1B-FF80-8449-A22C-A81FDE6F3466}"/>
              </a:ext>
            </a:extLst>
          </p:cNvPr>
          <p:cNvSpPr/>
          <p:nvPr/>
        </p:nvSpPr>
        <p:spPr>
          <a:xfrm>
            <a:off x="3923928" y="450912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CA82B9-A3D6-0B45-98C8-E80620FECBEE}"/>
              </a:ext>
            </a:extLst>
          </p:cNvPr>
          <p:cNvSpPr/>
          <p:nvPr/>
        </p:nvSpPr>
        <p:spPr>
          <a:xfrm>
            <a:off x="3923928" y="561148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93B57E-FE87-8340-ADCF-888E75EEB3DC}"/>
              </a:ext>
            </a:extLst>
          </p:cNvPr>
          <p:cNvSpPr/>
          <p:nvPr/>
        </p:nvSpPr>
        <p:spPr>
          <a:xfrm>
            <a:off x="5724128" y="5050451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152EB7-A55C-2C40-89E5-F76C37AD95BE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4211960" y="4652816"/>
            <a:ext cx="1512168" cy="5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F4D82B-B95F-7940-9069-83C07ED68AA8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4211960" y="5194147"/>
            <a:ext cx="1512168" cy="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75E9A7-F37D-8B41-AA93-C41A0D29C9D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4211960" y="5194147"/>
            <a:ext cx="1512168" cy="56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62690A8-8C1B-2447-8A99-B059D61A7B76}"/>
              </a:ext>
            </a:extLst>
          </p:cNvPr>
          <p:cNvSpPr/>
          <p:nvPr/>
        </p:nvSpPr>
        <p:spPr>
          <a:xfrm>
            <a:off x="4880139" y="4564242"/>
            <a:ext cx="267925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42DEC7-E63D-C748-9E8B-F1CEFFD274EA}"/>
              </a:ext>
            </a:extLst>
          </p:cNvPr>
          <p:cNvCxnSpPr>
            <a:cxnSpLocks/>
            <a:stCxn id="35" idx="6"/>
            <a:endCxn id="22" idx="2"/>
          </p:cNvCxnSpPr>
          <p:nvPr/>
        </p:nvCxnSpPr>
        <p:spPr>
          <a:xfrm>
            <a:off x="5148064" y="4707938"/>
            <a:ext cx="576064" cy="48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B48925-48DF-564C-AF93-E9DF6926B8F3}"/>
              </a:ext>
            </a:extLst>
          </p:cNvPr>
          <p:cNvCxnSpPr>
            <a:cxnSpLocks/>
            <a:stCxn id="20" idx="6"/>
            <a:endCxn id="35" idx="2"/>
          </p:cNvCxnSpPr>
          <p:nvPr/>
        </p:nvCxnSpPr>
        <p:spPr>
          <a:xfrm>
            <a:off x="4211960" y="4652816"/>
            <a:ext cx="668179" cy="55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34F2F1-E65D-AD4A-8D5D-61E6F0FBC6C9}"/>
              </a:ext>
            </a:extLst>
          </p:cNvPr>
          <p:cNvSpPr txBox="1"/>
          <p:nvPr/>
        </p:nvSpPr>
        <p:spPr>
          <a:xfrm>
            <a:off x="4479885" y="482775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0.32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AE108D-FB4F-544B-8053-C9FAEBE6AD40}"/>
              </a:ext>
            </a:extLst>
          </p:cNvPr>
          <p:cNvSpPr txBox="1"/>
          <p:nvPr/>
        </p:nvSpPr>
        <p:spPr>
          <a:xfrm>
            <a:off x="5265348" y="468405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0.32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9AC379-F7DD-7B43-BF46-85D23DE0260F}"/>
              </a:ext>
            </a:extLst>
          </p:cNvPr>
          <p:cNvSpPr txBox="1"/>
          <p:nvPr/>
        </p:nvSpPr>
        <p:spPr>
          <a:xfrm>
            <a:off x="4439599" y="443343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7AB7CC-D060-A342-81C2-EEE98BF31393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4211960" y="4652816"/>
            <a:ext cx="1512168" cy="54133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9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5" grpId="0"/>
      <p:bldP spid="56" grpId="0"/>
      <p:bldP spid="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Mating/Speciation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0847-2979-DB44-B925-6FF3BEEF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62" y="1536721"/>
            <a:ext cx="5175488" cy="4877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95BC7-F8A9-D241-8726-042B4727EE60}"/>
              </a:ext>
            </a:extLst>
          </p:cNvPr>
          <p:cNvSpPr txBox="1"/>
          <p:nvPr/>
        </p:nvSpPr>
        <p:spPr>
          <a:xfrm>
            <a:off x="6300192" y="592440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5754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Iteration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D53C4-AD31-4F42-B8EE-76756C93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76000"/>
            <a:ext cx="6624736" cy="4809483"/>
          </a:xfrm>
        </p:spPr>
      </p:pic>
    </p:spTree>
    <p:extLst>
      <p:ext uri="{BB962C8B-B14F-4D97-AF65-F5344CB8AC3E}">
        <p14:creationId xmlns:p14="http://schemas.microsoft.com/office/powerpoint/2010/main" val="364100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C59A9-C1A3-5B49-A8FB-84F58EC83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00" y="1476000"/>
            <a:ext cx="6653784" cy="49099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</a:t>
            </a:r>
          </a:p>
        </p:txBody>
      </p:sp>
    </p:spTree>
    <p:extLst>
      <p:ext uri="{BB962C8B-B14F-4D97-AF65-F5344CB8AC3E}">
        <p14:creationId xmlns:p14="http://schemas.microsoft.com/office/powerpoint/2010/main" val="36472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 lnSpcReduction="10000"/>
          </a:bodyPr>
          <a:lstStyle/>
          <a:p>
            <a:pPr marL="3175" indent="0"/>
            <a:r>
              <a:rPr lang="en-US" dirty="0"/>
              <a:t>Initial NN: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r>
              <a:rPr lang="en-US" dirty="0"/>
              <a:t>Parameters: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Recurrent Probability: 5%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Mutate Link Probability: 80%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Toggle Link Probability: 10%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Add Node Probability: 1%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Add Link Probability: 30%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Population Size: 500 Organisms</a:t>
            </a:r>
          </a:p>
          <a:p>
            <a:pPr marL="720725" lvl="3" indent="-342900">
              <a:buFontTx/>
              <a:buChar char="-"/>
            </a:pPr>
            <a:r>
              <a:rPr lang="en-US" dirty="0" err="1"/>
              <a:t>Dropoff</a:t>
            </a:r>
            <a:r>
              <a:rPr lang="en-US" dirty="0"/>
              <a:t> Age: 15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Epochs: 100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CC83A-A197-DA4A-92C1-C59BB020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0808"/>
            <a:ext cx="5272504" cy="18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/>
          <a:lstStyle/>
          <a:p>
            <a:pPr marL="3175" indent="0"/>
            <a:endParaRPr lang="en-US" dirty="0"/>
          </a:p>
          <a:p>
            <a:pPr marL="3175" indent="0"/>
            <a:r>
              <a:rPr lang="en-US" dirty="0"/>
              <a:t> Activation Functions: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0C4-DA91-A241-89EE-5A159088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628800"/>
            <a:ext cx="2377058" cy="1663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BD086-83DB-C641-842E-468D7D44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618710"/>
            <a:ext cx="4705896" cy="27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36721"/>
                <a:ext cx="8640763" cy="4821237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3175" indent="0"/>
                <a:r>
                  <a:rPr lang="en-US" dirty="0"/>
                  <a:t>Fitness Functions:</a:t>
                </a:r>
              </a:p>
              <a:p>
                <a:pPr marL="346075" indent="-342900"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	-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dirty="0"/>
                  <a:t> = achieved total throughput</a:t>
                </a:r>
              </a:p>
              <a:p>
                <a:r>
                  <a:rPr lang="en-US" dirty="0"/>
                  <a:t>			-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dirty="0"/>
                  <a:t> = target total throughput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36721"/>
                <a:ext cx="8640763" cy="4821237"/>
              </a:xfr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4ED91-B675-0648-900F-1977E02A3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43" y="1662139"/>
            <a:ext cx="1734587" cy="191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D61E0-922A-C74D-84A0-052E7385F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0" y="1457669"/>
            <a:ext cx="44577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47CDA-1EE6-DB49-9FB6-096864354DA8}"/>
              </a:ext>
            </a:extLst>
          </p:cNvPr>
          <p:cNvSpPr txBox="1"/>
          <p:nvPr/>
        </p:nvSpPr>
        <p:spPr>
          <a:xfrm>
            <a:off x="5630212" y="2594228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Jain‘s</a:t>
            </a:r>
            <a:r>
              <a:rPr lang="de-DE" sz="2000" dirty="0"/>
              <a:t> </a:t>
            </a:r>
            <a:r>
              <a:rPr lang="de-DE" sz="2000" dirty="0" err="1"/>
              <a:t>fairness</a:t>
            </a:r>
            <a:r>
              <a:rPr lang="de-DE" sz="2000" dirty="0"/>
              <a:t> </a:t>
            </a:r>
            <a:r>
              <a:rPr lang="de-DE" sz="2000" dirty="0" err="1"/>
              <a:t>index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059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/>
          <a:lstStyle/>
          <a:p>
            <a:pPr marL="3175" indent="0"/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Time Points of Evaluation</a:t>
            </a:r>
          </a:p>
          <a:p>
            <a:pPr marL="3175" indent="0"/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 err="1"/>
              <a:t>PktAcked</a:t>
            </a:r>
            <a:r>
              <a:rPr lang="en-US" dirty="0"/>
              <a:t>: </a:t>
            </a:r>
          </a:p>
          <a:p>
            <a:pPr marL="1368425" lvl="5" indent="-342900">
              <a:buFontTx/>
              <a:buChar char="-"/>
            </a:pPr>
            <a:r>
              <a:rPr lang="en-US" dirty="0"/>
              <a:t>Every time a packet is acknowledged, the NN is evaluated and the </a:t>
            </a:r>
            <a:r>
              <a:rPr lang="en-US" dirty="0" err="1"/>
              <a:t>cwnd</a:t>
            </a:r>
            <a:r>
              <a:rPr lang="en-US" dirty="0"/>
              <a:t> is changed accordingly</a:t>
            </a:r>
          </a:p>
          <a:p>
            <a:pPr marL="1368425" lvl="5" indent="-342900">
              <a:buFontTx/>
              <a:buChar char="-"/>
            </a:pPr>
            <a:endParaRPr lang="en-US" dirty="0"/>
          </a:p>
          <a:p>
            <a:pPr marL="1368425" lvl="5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Increase Window: 	</a:t>
            </a:r>
          </a:p>
          <a:p>
            <a:pPr marL="1368425" lvl="5" indent="-342900">
              <a:buFontTx/>
              <a:buChar char="-"/>
            </a:pPr>
            <a:r>
              <a:rPr lang="en-US" dirty="0"/>
              <a:t>Every time New Reno would increase the </a:t>
            </a:r>
            <a:r>
              <a:rPr lang="en-US" dirty="0" err="1"/>
              <a:t>cwnd</a:t>
            </a:r>
            <a:r>
              <a:rPr lang="en-US" dirty="0"/>
              <a:t>, the NN is evaluated and the </a:t>
            </a:r>
            <a:r>
              <a:rPr lang="en-US" dirty="0" err="1"/>
              <a:t>cwnd</a:t>
            </a:r>
            <a:r>
              <a:rPr lang="en-US" dirty="0"/>
              <a:t> is changed accordingly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(5)</a:t>
            </a:r>
          </a:p>
        </p:txBody>
      </p:sp>
    </p:spTree>
    <p:extLst>
      <p:ext uri="{BB962C8B-B14F-4D97-AF65-F5344CB8AC3E}">
        <p14:creationId xmlns:p14="http://schemas.microsoft.com/office/powerpoint/2010/main" val="280182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Experimental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5DCBB-0F2F-8D40-AA40-72EB93A4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84784"/>
            <a:ext cx="5256584" cy="489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Contributions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NEAT-TCP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Evaluation of NEAT-TCP in ns-3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Port of NEAT-TCP to Linux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Building the Testbed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Testbed Locations</a:t>
            </a:r>
          </a:p>
          <a:p>
            <a:pPr marL="3175" indent="0"/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3175" indent="0"/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8209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Throughput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B0D99-325C-C048-BD20-50789641F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336704" cy="49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Mean Delay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1A7CE-E2B7-0F47-A746-5AEE54A14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1484784"/>
            <a:ext cx="6336704" cy="49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3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Packet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82A38-DD12-C84B-8108-EE4CBBC9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1484783"/>
            <a:ext cx="6336704" cy="49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Fairness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F1DE6-B884-6B4B-921D-91501170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1484784"/>
            <a:ext cx="6336704" cy="49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2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Mandatory functions: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ssthresh</a:t>
            </a: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cong_avoid</a:t>
            </a:r>
            <a:endParaRPr lang="en-US" dirty="0"/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Additional functions: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init</a:t>
            </a: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cwnd_event</a:t>
            </a: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undo_cwnd</a:t>
            </a: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.</a:t>
            </a:r>
            <a:r>
              <a:rPr lang="en-US" dirty="0" err="1"/>
              <a:t>in_ack_event</a:t>
            </a: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 err="1"/>
              <a:t>tcp_neat_eval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Pluggable Kernel Module</a:t>
            </a:r>
          </a:p>
        </p:txBody>
      </p:sp>
    </p:spTree>
    <p:extLst>
      <p:ext uri="{BB962C8B-B14F-4D97-AF65-F5344CB8AC3E}">
        <p14:creationId xmlns:p14="http://schemas.microsoft.com/office/powerpoint/2010/main" val="73694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4E45E-F3A9-C448-BFD2-3325EDA46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Pluggable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FPUs. 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E36AF8-76C4-9D4C-8E47-722510FF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– Kernel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F3B89-9E8A-DB4D-931A-0004E6BCC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06" y="2537639"/>
            <a:ext cx="6172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511887-6180-A948-BCED-94C99C109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Translate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logical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Possible</a:t>
                </a:r>
                <a:r>
                  <a:rPr lang="de-DE" dirty="0"/>
                  <a:t>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binary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Example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else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de-DE" dirty="0"/>
                  <a:t>  	</a:t>
                </a:r>
                <a:r>
                  <a:rPr lang="de-DE" dirty="0" err="1"/>
                  <a:t>with</a:t>
                </a:r>
                <a:r>
                  <a:rPr lang="de-DE" dirty="0"/>
                  <a:t> 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	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:r>
                  <a:rPr lang="de-DE" dirty="0" err="1"/>
                  <a:t>six</a:t>
                </a:r>
                <a:r>
                  <a:rPr lang="de-DE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=0.500057∗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)+0.947995∗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	</a:t>
                </a: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6,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511887-6180-A948-BCED-94C99C109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5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2C577F4-7CA0-054D-93F6-253D55F2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70388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For each Raspberry Pi:</a:t>
            </a:r>
            <a:br>
              <a:rPr lang="en-US" dirty="0"/>
            </a:b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Install Raspbian</a:t>
            </a:r>
            <a:br>
              <a:rPr lang="en-US" dirty="0"/>
            </a:b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Update &amp; Upgrade</a:t>
            </a:r>
            <a:br>
              <a:rPr lang="en-US" dirty="0"/>
            </a:b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Install iperf3</a:t>
            </a:r>
            <a:br>
              <a:rPr lang="en-US" dirty="0"/>
            </a:b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Enable IP-Forwarding:</a:t>
            </a:r>
          </a:p>
          <a:p>
            <a:pPr marL="1368425" lvl="5" indent="-342900">
              <a:buFontTx/>
              <a:buChar char="-"/>
            </a:pPr>
            <a:r>
              <a:rPr lang="en-US" dirty="0"/>
              <a:t>In </a:t>
            </a:r>
            <a:r>
              <a:rPr lang="de-DE" dirty="0"/>
              <a:t>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sysctl.conf</a:t>
            </a:r>
            <a:r>
              <a:rPr lang="de-DE" dirty="0"/>
              <a:t> </a:t>
            </a:r>
            <a:r>
              <a:rPr lang="en-US" dirty="0"/>
              <a:t>-&gt; </a:t>
            </a:r>
            <a:r>
              <a:rPr lang="de-DE" dirty="0"/>
              <a:t>net.ipv4.ip_forward = 1 </a:t>
            </a:r>
            <a:br>
              <a:rPr lang="de-DE" dirty="0"/>
            </a:br>
            <a:endParaRPr lang="de-DE" dirty="0"/>
          </a:p>
          <a:p>
            <a:pPr marL="720725" lvl="3" indent="-342900">
              <a:buFontTx/>
              <a:buChar char="-"/>
            </a:pP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modules</a:t>
            </a:r>
            <a:br>
              <a:rPr lang="de-DE" dirty="0"/>
            </a:br>
            <a:endParaRPr lang="de-DE" dirty="0"/>
          </a:p>
          <a:p>
            <a:pPr marL="720725" lvl="3" indent="-342900">
              <a:buFontTx/>
              <a:buChar char="-"/>
            </a:pPr>
            <a:r>
              <a:rPr lang="de-DE" dirty="0" err="1"/>
              <a:t>Copy</a:t>
            </a:r>
            <a:r>
              <a:rPr lang="de-DE" dirty="0"/>
              <a:t> individual </a:t>
            </a:r>
            <a:r>
              <a:rPr lang="de-DE" dirty="0" err="1"/>
              <a:t>scripts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pPr marL="720725" lvl="3" indent="-342900">
              <a:buFontTx/>
              <a:buChar char="-"/>
            </a:pP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crontab</a:t>
            </a:r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Testbed (1)</a:t>
            </a:r>
          </a:p>
        </p:txBody>
      </p:sp>
    </p:spTree>
    <p:extLst>
      <p:ext uri="{BB962C8B-B14F-4D97-AF65-F5344CB8AC3E}">
        <p14:creationId xmlns:p14="http://schemas.microsoft.com/office/powerpoint/2010/main" val="159095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 err="1"/>
              <a:t>RPi</a:t>
            </a:r>
            <a:r>
              <a:rPr lang="en-US" dirty="0"/>
              <a:t> interface configuration: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Testbed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373D2-6C3B-DC47-A25E-C08EB5A97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2" y="1853194"/>
            <a:ext cx="5626443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4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Crontab to time scripts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@reboot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15 12 * * * 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Experiment script: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Testbed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70868-64F1-F844-98FA-B324B451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9" y="3501008"/>
            <a:ext cx="828091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de-DE" dirty="0"/>
              <a:t>Design, Implementation </a:t>
            </a:r>
            <a:r>
              <a:rPr lang="de-DE" dirty="0" err="1"/>
              <a:t>and</a:t>
            </a:r>
            <a:r>
              <a:rPr lang="de-DE" dirty="0"/>
              <a:t> Evaluation </a:t>
            </a:r>
            <a:r>
              <a:rPr lang="de-DE" dirty="0" err="1"/>
              <a:t>of</a:t>
            </a:r>
            <a:r>
              <a:rPr lang="de-DE" dirty="0"/>
              <a:t> NEAT-TCP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 err="1"/>
              <a:t>Porting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NEAT-TCP </a:t>
            </a:r>
            <a:r>
              <a:rPr lang="de-DE" dirty="0" err="1"/>
              <a:t>from</a:t>
            </a:r>
            <a:r>
              <a:rPr lang="de-DE" dirty="0"/>
              <a:t> ns-3 </a:t>
            </a:r>
            <a:r>
              <a:rPr lang="de-DE" dirty="0" err="1"/>
              <a:t>to</a:t>
            </a:r>
            <a:r>
              <a:rPr lang="de-DE" dirty="0"/>
              <a:t> Linux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pluggable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.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testbed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Raspberry</a:t>
            </a:r>
            <a:r>
              <a:rPr lang="de-DE" dirty="0"/>
              <a:t> Pis.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NEAT-TCP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Control </a:t>
            </a:r>
            <a:r>
              <a:rPr lang="de-DE" dirty="0" err="1"/>
              <a:t>algorithms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testbed</a:t>
            </a:r>
            <a:r>
              <a:rPr lang="de-DE" dirty="0"/>
              <a:t> 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ns-3 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  <a:p>
            <a:pPr marL="3175" indent="0"/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114050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E8672-C418-D844-B134-6427717A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48" y="1536700"/>
            <a:ext cx="6428317" cy="48212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Testbed (4)</a:t>
            </a:r>
          </a:p>
        </p:txBody>
      </p:sp>
    </p:spTree>
    <p:extLst>
      <p:ext uri="{BB962C8B-B14F-4D97-AF65-F5344CB8AC3E}">
        <p14:creationId xmlns:p14="http://schemas.microsoft.com/office/powerpoint/2010/main" val="1033880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</a:t>
            </a:r>
            <a:r>
              <a:rPr lang="en-US" dirty="0" err="1"/>
              <a:t>Testsites</a:t>
            </a:r>
            <a:r>
              <a:rPr lang="en-US" dirty="0"/>
              <a:t>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84FF4-CDC3-F542-A515-8C1076AE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1484783"/>
            <a:ext cx="8641655" cy="48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</a:t>
            </a:r>
            <a:r>
              <a:rPr lang="en-US" dirty="0" err="1"/>
              <a:t>Testsites</a:t>
            </a:r>
            <a:r>
              <a:rPr lang="en-US" dirty="0"/>
              <a:t>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28A27-AF34-3849-A1F0-3862A475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2" y="1484784"/>
            <a:ext cx="8640627" cy="48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5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Free grassland</a:t>
            </a:r>
          </a:p>
          <a:p>
            <a:pPr marL="346075" indent="-342900">
              <a:buFontTx/>
              <a:buChar char="-"/>
            </a:pPr>
            <a:r>
              <a:rPr lang="en-US" dirty="0"/>
              <a:t>No interferences</a:t>
            </a:r>
          </a:p>
          <a:p>
            <a:pPr marL="346075" indent="-342900">
              <a:buFontTx/>
              <a:buChar char="-"/>
            </a:pPr>
            <a:r>
              <a:rPr lang="en-US" dirty="0"/>
              <a:t>Problems: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On that day 30°C and no clouds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Overheating </a:t>
            </a:r>
            <a:r>
              <a:rPr lang="en-US" dirty="0" err="1"/>
              <a:t>RPis</a:t>
            </a:r>
            <a:endParaRPr lang="en-US" dirty="0"/>
          </a:p>
          <a:p>
            <a:pPr marL="1368425" lvl="5" indent="-342900">
              <a:buFontTx/>
              <a:buChar char="-"/>
            </a:pPr>
            <a:r>
              <a:rPr lang="en-US" dirty="0"/>
              <a:t>Resulting in degraded performance</a:t>
            </a:r>
          </a:p>
          <a:p>
            <a:pPr marL="1825625" lvl="6" indent="-342900">
              <a:buFontTx/>
              <a:buChar char="-"/>
            </a:pPr>
            <a:r>
              <a:rPr lang="en-US" dirty="0"/>
              <a:t>Lower transmission range</a:t>
            </a:r>
          </a:p>
          <a:p>
            <a:pPr marL="720725" lvl="3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– </a:t>
            </a:r>
            <a:r>
              <a:rPr lang="en-US" dirty="0" err="1"/>
              <a:t>Testsites</a:t>
            </a:r>
            <a:r>
              <a:rPr lang="en-US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232926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L402/1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Weird</a:t>
            </a:r>
            <a:br>
              <a:rPr lang="en-US" dirty="0"/>
            </a:br>
            <a:r>
              <a:rPr lang="en-US" dirty="0"/>
              <a:t>transmission</a:t>
            </a:r>
            <a:br>
              <a:rPr lang="en-US" dirty="0"/>
            </a:br>
            <a:r>
              <a:rPr lang="en-US" dirty="0"/>
              <a:t>characteristics</a:t>
            </a:r>
            <a:br>
              <a:rPr lang="en-US" dirty="0"/>
            </a:b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No</a:t>
            </a:r>
            <a:br>
              <a:rPr lang="en-US" dirty="0"/>
            </a:br>
            <a:r>
              <a:rPr lang="en-US" dirty="0"/>
              <a:t>representative</a:t>
            </a:r>
            <a:br>
              <a:rPr lang="en-US" dirty="0"/>
            </a:br>
            <a:r>
              <a:rPr lang="en-US" dirty="0"/>
              <a:t>results</a:t>
            </a:r>
          </a:p>
          <a:p>
            <a:pPr marL="720725" lvl="3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– </a:t>
            </a:r>
            <a:r>
              <a:rPr lang="en-US" dirty="0" err="1"/>
              <a:t>Testsites</a:t>
            </a:r>
            <a:r>
              <a:rPr lang="en-US" dirty="0"/>
              <a:t> 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6689E-8BB5-6644-A2D7-3D29543C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60" y="1800791"/>
            <a:ext cx="5724128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3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S202/110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Only 3x3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Comparable</a:t>
            </a:r>
            <a:br>
              <a:rPr lang="en-US" dirty="0"/>
            </a:br>
            <a:r>
              <a:rPr lang="en-US" dirty="0"/>
              <a:t>Results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Wireless-power</a:t>
            </a:r>
            <a:br>
              <a:rPr lang="en-US" dirty="0"/>
            </a:br>
            <a:r>
              <a:rPr lang="en-US" dirty="0"/>
              <a:t>reduced to 1dBm</a:t>
            </a:r>
          </a:p>
          <a:p>
            <a:pPr marL="720725" lvl="3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– </a:t>
            </a:r>
            <a:r>
              <a:rPr lang="en-US" dirty="0" err="1"/>
              <a:t>Testsites</a:t>
            </a:r>
            <a:r>
              <a:rPr lang="en-US" dirty="0"/>
              <a:t> (5)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0CF1-3AC5-0342-8D47-99324932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28" y="1640058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6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on 3x3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42E2F9-29D8-FB4D-B90B-BDD7293F1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1" y="1536700"/>
            <a:ext cx="7576231" cy="4821238"/>
          </a:xfrm>
        </p:spPr>
      </p:pic>
    </p:spTree>
    <p:extLst>
      <p:ext uri="{BB962C8B-B14F-4D97-AF65-F5344CB8AC3E}">
        <p14:creationId xmlns:p14="http://schemas.microsoft.com/office/powerpoint/2010/main" val="2935205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on 3x3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453750-9019-9E4A-9392-BBF0565B4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1" y="1536700"/>
            <a:ext cx="7576231" cy="4821238"/>
          </a:xfrm>
        </p:spPr>
      </p:pic>
    </p:spTree>
    <p:extLst>
      <p:ext uri="{BB962C8B-B14F-4D97-AF65-F5344CB8AC3E}">
        <p14:creationId xmlns:p14="http://schemas.microsoft.com/office/powerpoint/2010/main" val="4062172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on 3x3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BF0FC0-350F-8640-975C-ABB61A41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1" y="1536700"/>
            <a:ext cx="7576231" cy="4821238"/>
          </a:xfrm>
        </p:spPr>
      </p:pic>
    </p:spTree>
    <p:extLst>
      <p:ext uri="{BB962C8B-B14F-4D97-AF65-F5344CB8AC3E}">
        <p14:creationId xmlns:p14="http://schemas.microsoft.com/office/powerpoint/2010/main" val="364252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Three stop criteria: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Target fitness achieved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Number of epochs reached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Abortion by user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Based on randomness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Generally, with larger population: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Faster (in terms of epochs)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More structural minimal solutions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Higher chance of finding a solution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Convergence	</a:t>
            </a:r>
          </a:p>
        </p:txBody>
      </p:sp>
    </p:spTree>
    <p:extLst>
      <p:ext uri="{BB962C8B-B14F-4D97-AF65-F5344CB8AC3E}">
        <p14:creationId xmlns:p14="http://schemas.microsoft.com/office/powerpoint/2010/main" val="92371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CC is triggered because of </a:t>
            </a:r>
            <a:r>
              <a:rPr lang="en-US"/>
              <a:t>wrong assumption</a:t>
            </a: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Congestion depends not only on a single node, but is a neighborhood phenomenon. (2 hop range)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Congestion Control a difficult task in multi-hop WMNs?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41659"/>
            <a:ext cx="6464298" cy="341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23772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Could work in other environments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Wired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Mobile Networks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Etc.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NEAT-TCP works for a range of networks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(generated for 5x5 but has respectable performance in 3x3)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But not tested in different flow configurations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Industrial/Commercial context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Generate a NEAT-TCP before shipping/installation of network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Applicability	</a:t>
            </a:r>
          </a:p>
        </p:txBody>
      </p:sp>
    </p:spTree>
    <p:extLst>
      <p:ext uri="{BB962C8B-B14F-4D97-AF65-F5344CB8AC3E}">
        <p14:creationId xmlns:p14="http://schemas.microsoft.com/office/powerpoint/2010/main" val="2647540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500" dirty="0"/>
              <a:t>[1] </a:t>
            </a:r>
            <a:r>
              <a:rPr lang="de-DE" sz="1500" dirty="0" err="1"/>
              <a:t>Sumit</a:t>
            </a:r>
            <a:r>
              <a:rPr lang="de-DE" sz="1500" dirty="0"/>
              <a:t> </a:t>
            </a:r>
            <a:r>
              <a:rPr lang="de-DE" sz="1500" dirty="0" err="1"/>
              <a:t>Rangwala</a:t>
            </a:r>
            <a:r>
              <a:rPr lang="de-DE" sz="1500" dirty="0"/>
              <a:t>, </a:t>
            </a:r>
            <a:r>
              <a:rPr lang="de-DE" sz="1500" dirty="0" err="1"/>
              <a:t>Apoorva</a:t>
            </a:r>
            <a:r>
              <a:rPr lang="de-DE" sz="1500" dirty="0"/>
              <a:t> </a:t>
            </a:r>
            <a:r>
              <a:rPr lang="de-DE" sz="1500" dirty="0" err="1"/>
              <a:t>Jindal</a:t>
            </a:r>
            <a:r>
              <a:rPr lang="de-DE" sz="1500" dirty="0"/>
              <a:t>, </a:t>
            </a:r>
            <a:r>
              <a:rPr lang="de-DE" sz="1500" dirty="0" err="1"/>
              <a:t>Ki</a:t>
            </a:r>
            <a:r>
              <a:rPr lang="de-DE" sz="1500" dirty="0"/>
              <a:t>-Young Jang, Konstantinos </a:t>
            </a:r>
            <a:r>
              <a:rPr lang="de-DE" sz="1500" dirty="0" err="1"/>
              <a:t>Psounis</a:t>
            </a:r>
            <a:r>
              <a:rPr lang="de-DE" sz="1500" dirty="0"/>
              <a:t>, </a:t>
            </a:r>
            <a:r>
              <a:rPr lang="de-DE" sz="1500" dirty="0" err="1"/>
              <a:t>and</a:t>
            </a:r>
            <a:r>
              <a:rPr lang="de-DE" sz="1500" dirty="0"/>
              <a:t> Ramesh </a:t>
            </a:r>
            <a:r>
              <a:rPr lang="de-DE" sz="1500" dirty="0" err="1"/>
              <a:t>Govindan</a:t>
            </a:r>
            <a:r>
              <a:rPr lang="de-DE" sz="1500" dirty="0"/>
              <a:t>. “"Understanding </a:t>
            </a:r>
            <a:r>
              <a:rPr lang="de-DE" sz="1500" dirty="0" err="1"/>
              <a:t>congestion</a:t>
            </a:r>
            <a:r>
              <a:rPr lang="de-DE" sz="1500" dirty="0"/>
              <a:t> </a:t>
            </a:r>
            <a:r>
              <a:rPr lang="de-DE" sz="1500" dirty="0" err="1"/>
              <a:t>control</a:t>
            </a:r>
            <a:r>
              <a:rPr lang="de-DE" sz="1500" dirty="0"/>
              <a:t> in multi-</a:t>
            </a:r>
            <a:r>
              <a:rPr lang="de-DE" sz="1500" dirty="0" err="1"/>
              <a:t>hop</a:t>
            </a:r>
            <a:r>
              <a:rPr lang="de-DE" sz="1500" dirty="0"/>
              <a:t> </a:t>
            </a:r>
            <a:r>
              <a:rPr lang="de-DE" sz="1500" dirty="0" err="1"/>
              <a:t>wireless</a:t>
            </a:r>
            <a:r>
              <a:rPr lang="de-DE" sz="1500" dirty="0"/>
              <a:t> </a:t>
            </a:r>
            <a:r>
              <a:rPr lang="de-DE" sz="1500" dirty="0" err="1"/>
              <a:t>mesh</a:t>
            </a:r>
            <a:r>
              <a:rPr lang="de-DE" sz="1500" dirty="0"/>
              <a:t> </a:t>
            </a:r>
            <a:r>
              <a:rPr lang="de-DE" sz="1500" dirty="0" err="1"/>
              <a:t>networks</a:t>
            </a:r>
            <a:r>
              <a:rPr lang="de-DE" sz="1500" dirty="0"/>
              <a:t>".” In: </a:t>
            </a:r>
            <a:r>
              <a:rPr lang="de-DE" sz="1500" i="1" dirty="0" err="1"/>
              <a:t>MobiCom</a:t>
            </a:r>
            <a:r>
              <a:rPr lang="de-DE" sz="1500" i="1" dirty="0"/>
              <a:t> 08, </a:t>
            </a:r>
            <a:r>
              <a:rPr lang="de-DE" sz="1500" i="1" dirty="0" err="1"/>
              <a:t>Proceedings</a:t>
            </a:r>
            <a:r>
              <a:rPr lang="de-DE" sz="1500" i="1" dirty="0"/>
              <a:t> </a:t>
            </a:r>
            <a:r>
              <a:rPr lang="de-DE" sz="1500" i="1" dirty="0" err="1"/>
              <a:t>of</a:t>
            </a:r>
            <a:r>
              <a:rPr lang="de-DE" sz="1500" i="1" dirty="0"/>
              <a:t> </a:t>
            </a:r>
            <a:r>
              <a:rPr lang="de-DE" sz="1500" i="1" dirty="0" err="1"/>
              <a:t>the</a:t>
            </a:r>
            <a:r>
              <a:rPr lang="de-DE" sz="1500" i="1" dirty="0"/>
              <a:t> 14th ACM international </a:t>
            </a:r>
            <a:r>
              <a:rPr lang="de-DE" sz="1500" i="1" dirty="0" err="1"/>
              <a:t>conference</a:t>
            </a:r>
            <a:r>
              <a:rPr lang="de-DE" sz="1500" i="1" dirty="0"/>
              <a:t> on Mobile </a:t>
            </a:r>
            <a:r>
              <a:rPr lang="de-DE" sz="1500" i="1" dirty="0" err="1"/>
              <a:t>computing</a:t>
            </a:r>
            <a:r>
              <a:rPr lang="de-DE" sz="1500" i="1" dirty="0"/>
              <a:t> </a:t>
            </a:r>
            <a:r>
              <a:rPr lang="de-DE" sz="1500" i="1" dirty="0" err="1"/>
              <a:t>and</a:t>
            </a:r>
            <a:r>
              <a:rPr lang="de-DE" sz="1500" i="1" dirty="0"/>
              <a:t> </a:t>
            </a:r>
            <a:r>
              <a:rPr lang="de-DE" sz="1500" i="1" dirty="0" err="1"/>
              <a:t>networking</a:t>
            </a:r>
            <a:r>
              <a:rPr lang="de-DE" sz="1500" i="1" dirty="0"/>
              <a:t> </a:t>
            </a:r>
            <a:r>
              <a:rPr lang="de-DE" sz="1500" dirty="0"/>
              <a:t>(2008), pp. 291–302. </a:t>
            </a:r>
          </a:p>
          <a:p>
            <a:r>
              <a:rPr lang="de-DE" sz="1500" dirty="0"/>
              <a:t>[2] Warren </a:t>
            </a:r>
            <a:r>
              <a:rPr lang="de-DE" sz="1500" dirty="0" err="1"/>
              <a:t>McCulloch</a:t>
            </a:r>
            <a:r>
              <a:rPr lang="de-DE" sz="1500" dirty="0"/>
              <a:t> </a:t>
            </a:r>
            <a:r>
              <a:rPr lang="de-DE" sz="1500" dirty="0" err="1"/>
              <a:t>and</a:t>
            </a:r>
            <a:r>
              <a:rPr lang="de-DE" sz="1500" dirty="0"/>
              <a:t> William Pitts. “"A </a:t>
            </a:r>
            <a:r>
              <a:rPr lang="de-DE" sz="1500" dirty="0" err="1"/>
              <a:t>logical</a:t>
            </a:r>
            <a:r>
              <a:rPr lang="de-DE" sz="1500" dirty="0"/>
              <a:t> </a:t>
            </a:r>
            <a:r>
              <a:rPr lang="de-DE" sz="1500" dirty="0" err="1"/>
              <a:t>calculus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ideas</a:t>
            </a:r>
            <a:r>
              <a:rPr lang="de-DE" sz="1500" dirty="0"/>
              <a:t> immanent in </a:t>
            </a:r>
            <a:r>
              <a:rPr lang="de-DE" sz="1500" dirty="0" err="1"/>
              <a:t>nervous</a:t>
            </a:r>
            <a:r>
              <a:rPr lang="de-DE" sz="1500" dirty="0"/>
              <a:t> </a:t>
            </a:r>
            <a:r>
              <a:rPr lang="de-DE" sz="1500" dirty="0" err="1"/>
              <a:t>activity</a:t>
            </a:r>
            <a:r>
              <a:rPr lang="de-DE" sz="1500" dirty="0"/>
              <a:t>".” In: </a:t>
            </a:r>
            <a:r>
              <a:rPr lang="de-DE" sz="1500" i="1" dirty="0"/>
              <a:t>Bulletin </a:t>
            </a:r>
            <a:r>
              <a:rPr lang="de-DE" sz="1500" i="1" dirty="0" err="1"/>
              <a:t>of</a:t>
            </a:r>
            <a:r>
              <a:rPr lang="de-DE" sz="1500" i="1" dirty="0"/>
              <a:t> </a:t>
            </a:r>
            <a:r>
              <a:rPr lang="de-DE" sz="1500" i="1" dirty="0" err="1"/>
              <a:t>Mathematical</a:t>
            </a:r>
            <a:r>
              <a:rPr lang="de-DE" sz="1500" i="1" dirty="0"/>
              <a:t> </a:t>
            </a:r>
            <a:r>
              <a:rPr lang="de-DE" sz="1500" i="1" dirty="0" err="1"/>
              <a:t>Biophysics</a:t>
            </a:r>
            <a:r>
              <a:rPr lang="de-DE" sz="1500" i="1" dirty="0"/>
              <a:t> </a:t>
            </a:r>
            <a:r>
              <a:rPr lang="de-DE" sz="1500" dirty="0"/>
              <a:t>(1943), pp. 115–133. </a:t>
            </a:r>
          </a:p>
          <a:p>
            <a:r>
              <a:rPr lang="de-DE" sz="1500" dirty="0"/>
              <a:t>[4] Kenneth O. Stanley </a:t>
            </a:r>
            <a:r>
              <a:rPr lang="de-DE" sz="1500" dirty="0" err="1"/>
              <a:t>and</a:t>
            </a:r>
            <a:r>
              <a:rPr lang="de-DE" sz="1500" dirty="0"/>
              <a:t> Risto </a:t>
            </a:r>
            <a:r>
              <a:rPr lang="de-DE" sz="1500" dirty="0" err="1"/>
              <a:t>Miikkulainen</a:t>
            </a:r>
            <a:r>
              <a:rPr lang="de-DE" sz="1500" dirty="0"/>
              <a:t>. “</a:t>
            </a:r>
            <a:r>
              <a:rPr lang="de-DE" sz="1500" dirty="0" err="1"/>
              <a:t>Evolving</a:t>
            </a:r>
            <a:r>
              <a:rPr lang="de-DE" sz="1500" dirty="0"/>
              <a:t> </a:t>
            </a:r>
            <a:r>
              <a:rPr lang="de-DE" sz="1500" dirty="0" err="1"/>
              <a:t>Neural</a:t>
            </a:r>
            <a:r>
              <a:rPr lang="de-DE" sz="1500" dirty="0"/>
              <a:t> Networks Through </a:t>
            </a:r>
            <a:r>
              <a:rPr lang="de-DE" sz="1500" dirty="0" err="1"/>
              <a:t>Augmenting</a:t>
            </a:r>
            <a:r>
              <a:rPr lang="de-DE" sz="1500" dirty="0"/>
              <a:t> </a:t>
            </a:r>
            <a:r>
              <a:rPr lang="de-DE" sz="1500" dirty="0" err="1"/>
              <a:t>Topologies</a:t>
            </a:r>
            <a:r>
              <a:rPr lang="de-DE" sz="1500" dirty="0"/>
              <a:t>.” In: </a:t>
            </a:r>
            <a:r>
              <a:rPr lang="de-DE" sz="1500" i="1" dirty="0" err="1"/>
              <a:t>Evolutionary</a:t>
            </a:r>
            <a:r>
              <a:rPr lang="de-DE" sz="1500" i="1" dirty="0"/>
              <a:t> </a:t>
            </a:r>
            <a:r>
              <a:rPr lang="de-DE" sz="1500" i="1" dirty="0" err="1"/>
              <a:t>Computation</a:t>
            </a:r>
            <a:r>
              <a:rPr lang="de-DE" sz="1500" i="1" dirty="0"/>
              <a:t> </a:t>
            </a:r>
            <a:r>
              <a:rPr lang="de-DE" sz="1500" dirty="0"/>
              <a:t>10.2 (2002), pp. 99–127. </a:t>
            </a:r>
            <a:r>
              <a:rPr lang="de-DE" sz="1500" dirty="0" err="1"/>
              <a:t>url</a:t>
            </a:r>
            <a:r>
              <a:rPr lang="de-DE" sz="1500" dirty="0"/>
              <a:t>: http://</a:t>
            </a:r>
            <a:r>
              <a:rPr lang="de-DE" sz="1500" dirty="0" err="1"/>
              <a:t>nn.cs.utexas</a:t>
            </a:r>
            <a:r>
              <a:rPr lang="de-DE" sz="1500" dirty="0"/>
              <a:t>. </a:t>
            </a:r>
            <a:r>
              <a:rPr lang="de-DE" sz="1500" dirty="0" err="1"/>
              <a:t>edu</a:t>
            </a:r>
            <a:r>
              <a:rPr lang="de-DE" sz="1500" dirty="0"/>
              <a:t>/?stanley:ec02.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935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6075" indent="-342900">
              <a:buFont typeface="Arial" charset="0"/>
              <a:buChar char="•"/>
            </a:pPr>
            <a:r>
              <a:rPr lang="de-DE" altLang="en-US" dirty="0">
                <a:ea typeface="ＭＳ Ｐゴシック" charset="-128"/>
              </a:rPr>
              <a:t>This </a:t>
            </a:r>
            <a:r>
              <a:rPr lang="de-DE" altLang="en-US" dirty="0" err="1">
                <a:ea typeface="ＭＳ Ｐゴシック" charset="-128"/>
              </a:rPr>
              <a:t>document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has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been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distributed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contributing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authors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as</a:t>
            </a:r>
            <a:r>
              <a:rPr lang="de-DE" altLang="en-US" dirty="0">
                <a:ea typeface="ＭＳ Ｐゴシック" charset="-128"/>
              </a:rPr>
              <a:t> a </a:t>
            </a:r>
            <a:r>
              <a:rPr lang="de-DE" altLang="en-US" dirty="0" err="1">
                <a:ea typeface="ＭＳ Ｐゴシック" charset="-128"/>
              </a:rPr>
              <a:t>means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to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ensure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timely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dissemination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scholarly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technical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work</a:t>
            </a:r>
            <a:r>
              <a:rPr lang="de-DE" altLang="en-US" dirty="0">
                <a:ea typeface="ＭＳ Ｐゴシック" charset="-128"/>
              </a:rPr>
              <a:t> on a non-commercial </a:t>
            </a:r>
            <a:r>
              <a:rPr lang="de-DE" altLang="en-US" dirty="0" err="1">
                <a:ea typeface="ＭＳ Ｐゴシック" charset="-128"/>
              </a:rPr>
              <a:t>basis</a:t>
            </a:r>
            <a:r>
              <a:rPr lang="de-DE" altLang="en-US" dirty="0">
                <a:ea typeface="ＭＳ Ｐゴシック" charset="-128"/>
              </a:rPr>
              <a:t>. Copyright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all </a:t>
            </a:r>
            <a:r>
              <a:rPr lang="de-DE" altLang="en-US" dirty="0" err="1">
                <a:ea typeface="ＭＳ Ｐゴシック" charset="-128"/>
              </a:rPr>
              <a:t>rights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therein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maintained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authors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other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holders</a:t>
            </a:r>
            <a:r>
              <a:rPr lang="de-DE" altLang="en-US" dirty="0">
                <a:ea typeface="ＭＳ Ｐゴシック" charset="-128"/>
              </a:rPr>
              <a:t>, </a:t>
            </a:r>
            <a:r>
              <a:rPr lang="de-DE" altLang="en-US" dirty="0" err="1">
                <a:ea typeface="ＭＳ Ｐゴシック" charset="-128"/>
              </a:rPr>
              <a:t>notwithstanding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that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have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offered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their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works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here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electronically</a:t>
            </a:r>
            <a:r>
              <a:rPr lang="de-DE" altLang="en-US" dirty="0">
                <a:ea typeface="ＭＳ Ｐゴシック" charset="-128"/>
              </a:rPr>
              <a:t>.</a:t>
            </a:r>
          </a:p>
          <a:p>
            <a:pPr marL="346075" indent="-342900">
              <a:buFont typeface="Arial" charset="0"/>
              <a:buChar char="•"/>
            </a:pPr>
            <a:endParaRPr lang="de-DE" altLang="en-US" dirty="0">
              <a:ea typeface="ＭＳ Ｐゴシック" charset="-128"/>
            </a:endParaRPr>
          </a:p>
          <a:p>
            <a:pPr marL="346075" indent="-342900">
              <a:buFont typeface="Arial" charset="0"/>
              <a:buChar char="•"/>
            </a:pPr>
            <a:r>
              <a:rPr lang="de-DE" altLang="en-US" dirty="0" err="1">
                <a:ea typeface="ＭＳ Ｐゴシック" charset="-128"/>
              </a:rPr>
              <a:t>It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understood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that</a:t>
            </a:r>
            <a:r>
              <a:rPr lang="de-DE" altLang="en-US" dirty="0">
                <a:ea typeface="ＭＳ Ｐゴシック" charset="-128"/>
              </a:rPr>
              <a:t> all </a:t>
            </a:r>
            <a:r>
              <a:rPr lang="de-DE" altLang="en-US" dirty="0" err="1">
                <a:ea typeface="ＭＳ Ｐゴシック" charset="-128"/>
              </a:rPr>
              <a:t>persons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this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information</a:t>
            </a:r>
            <a:r>
              <a:rPr lang="de-DE" altLang="en-US" dirty="0">
                <a:ea typeface="ＭＳ Ｐゴシック" charset="-128"/>
              </a:rPr>
              <a:t> will </a:t>
            </a:r>
            <a:r>
              <a:rPr lang="de-DE" altLang="en-US" dirty="0" err="1">
                <a:ea typeface="ＭＳ Ｐゴシック" charset="-128"/>
              </a:rPr>
              <a:t>adhere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to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terms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constraints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invoked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each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author’s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. These </a:t>
            </a:r>
            <a:r>
              <a:rPr lang="de-DE" altLang="en-US" dirty="0" err="1">
                <a:ea typeface="ＭＳ Ｐゴシック" charset="-128"/>
              </a:rPr>
              <a:t>works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may</a:t>
            </a:r>
            <a:r>
              <a:rPr lang="de-DE" altLang="en-US" dirty="0">
                <a:ea typeface="ＭＳ Ｐゴシック" charset="-128"/>
              </a:rPr>
              <a:t> not </a:t>
            </a:r>
            <a:r>
              <a:rPr lang="de-DE" altLang="en-US" dirty="0" err="1">
                <a:ea typeface="ＭＳ Ｐゴシック" charset="-128"/>
              </a:rPr>
              <a:t>be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reposted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without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explicit </a:t>
            </a:r>
            <a:r>
              <a:rPr lang="de-DE" altLang="en-US" dirty="0" err="1">
                <a:ea typeface="ＭＳ Ｐゴシック" charset="-128"/>
              </a:rPr>
              <a:t>permission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 holder.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7448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parameters?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53088-DA46-7B47-80D0-6070211B5F4B}"/>
              </a:ext>
            </a:extLst>
          </p:cNvPr>
          <p:cNvSpPr txBox="1"/>
          <p:nvPr/>
        </p:nvSpPr>
        <p:spPr>
          <a:xfrm>
            <a:off x="8172400" y="5721613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[3]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CE0270-F5B2-A84D-9A83-FF439E66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Same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double pole </a:t>
            </a:r>
            <a:r>
              <a:rPr lang="de-DE" dirty="0" err="1"/>
              <a:t>balancing</a:t>
            </a:r>
            <a:r>
              <a:rPr lang="de-DE" dirty="0"/>
              <a:t> on a </a:t>
            </a:r>
            <a:r>
              <a:rPr lang="de-DE" dirty="0" err="1"/>
              <a:t>cart</a:t>
            </a:r>
            <a:r>
              <a:rPr lang="de-DE" dirty="0"/>
              <a:t>:</a:t>
            </a:r>
          </a:p>
        </p:txBody>
      </p:sp>
      <p:pic>
        <p:nvPicPr>
          <p:cNvPr id="11" name="Double pole balancing with velocities using NEAT (Converted)">
            <a:hlinkClick r:id="" action="ppaction://media"/>
            <a:extLst>
              <a:ext uri="{FF2B5EF4-FFF2-40B4-BE49-F238E27FC236}">
                <a16:creationId xmlns:a16="http://schemas.microsoft.com/office/drawing/2014/main" id="{AE92B054-496C-414C-A406-BB16B9EBC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728" y="2093451"/>
            <a:ext cx="5288955" cy="39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Congestion depends not only on a single node, but is a neighborhood phenomenon. (2 hop range)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Congestion Control a difficult task in multi-hop WMNs?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44707"/>
            <a:ext cx="64643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0094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Congestion is a neighborhood phenomenon.</a:t>
            </a:r>
          </a:p>
          <a:p>
            <a:pPr marL="352425" lvl="1" indent="-342900">
              <a:buFontTx/>
              <a:buChar char="-"/>
            </a:pPr>
            <a:endParaRPr lang="en-US" dirty="0"/>
          </a:p>
          <a:p>
            <a:pPr marL="352425" lvl="1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RTS/CTS -&gt; Head of line blocking effect.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TCP Congestion Control in Wireless Mesh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6499"/>
            <a:ext cx="6656425" cy="3291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971" y="608095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4642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McCulloch-Pitts Neuron Model: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E4C43-075E-CA4D-AEA1-76E9E46A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204864"/>
            <a:ext cx="8561086" cy="3888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E1FAD4-87EF-D345-9A0D-B463B5A34600}"/>
              </a:ext>
            </a:extLst>
          </p:cNvPr>
          <p:cNvSpPr txBox="1"/>
          <p:nvPr/>
        </p:nvSpPr>
        <p:spPr>
          <a:xfrm>
            <a:off x="7073200" y="458112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4096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Feed-Forward Neural Network: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B7FD0-5C7A-AB4E-AC9E-0E847755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82" y="1998925"/>
            <a:ext cx="4032448" cy="43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 err="1"/>
              <a:t>NeuroEvolution</a:t>
            </a:r>
            <a:r>
              <a:rPr lang="en-US" dirty="0"/>
              <a:t> of Augmenting Topologies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de-DE" dirty="0"/>
              <a:t>Kenneth O. Stanley </a:t>
            </a:r>
            <a:r>
              <a:rPr lang="de-DE" dirty="0" err="1"/>
              <a:t>and</a:t>
            </a:r>
            <a:r>
              <a:rPr lang="de-DE" dirty="0"/>
              <a:t> Risto </a:t>
            </a:r>
            <a:r>
              <a:rPr lang="de-DE" dirty="0" err="1"/>
              <a:t>Miikkulainen</a:t>
            </a:r>
            <a:r>
              <a:rPr lang="de-DE" dirty="0"/>
              <a:t> (2002)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Genetic algorithm (evolution)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Prominent in machine learning for games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For example: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NEAT evolves NNs that play and finish Super Mario levels.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</a:t>
            </a:r>
          </a:p>
        </p:txBody>
      </p:sp>
    </p:spTree>
    <p:extLst>
      <p:ext uri="{BB962C8B-B14F-4D97-AF65-F5344CB8AC3E}">
        <p14:creationId xmlns:p14="http://schemas.microsoft.com/office/powerpoint/2010/main" val="2752069745"/>
      </p:ext>
    </p:extLst>
  </p:cSld>
  <p:clrMapOvr>
    <a:masterClrMapping/>
  </p:clrMapOvr>
</p:sld>
</file>

<file path=ppt/theme/theme1.xml><?xml version="1.0" encoding="utf-8"?>
<a:theme xmlns:a="http://schemas.openxmlformats.org/drawingml/2006/main" name="Copyright Notice">
  <a:themeElements>
    <a:clrScheme name="SEEMOO-TUD 1">
      <a:dk1>
        <a:srgbClr val="000000"/>
      </a:dk1>
      <a:lt1>
        <a:srgbClr val="FFFFFF"/>
      </a:lt1>
      <a:dk2>
        <a:srgbClr val="535353"/>
      </a:dk2>
      <a:lt2>
        <a:srgbClr val="DCDCDC"/>
      </a:lt2>
      <a:accent1>
        <a:srgbClr val="005AA9"/>
      </a:accent1>
      <a:accent2>
        <a:srgbClr val="009D81"/>
      </a:accent2>
      <a:accent3>
        <a:srgbClr val="9BBB59"/>
      </a:accent3>
      <a:accent4>
        <a:srgbClr val="FDCA00"/>
      </a:accent4>
      <a:accent5>
        <a:srgbClr val="EC6500"/>
      </a:accent5>
      <a:accent6>
        <a:srgbClr val="A60084"/>
      </a:accent6>
      <a:hlink>
        <a:srgbClr val="EC6500"/>
      </a:hlink>
      <a:folHlink>
        <a:srgbClr val="800080"/>
      </a:folHlink>
    </a:clrScheme>
    <a:fontScheme name="powerpointvorla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owerpoint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5B73F32-796A-0246-B480-C35D72C60224}" vid="{3EE29D3E-ADF2-9B43-9689-3EEDF745D64E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Copyright Notice</Template>
  <TotalTime>7334</TotalTime>
  <Words>1170</Words>
  <Application>Microsoft Macintosh PowerPoint</Application>
  <PresentationFormat>On-screen Show (4:3)</PresentationFormat>
  <Paragraphs>263</Paragraphs>
  <Slides>43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Stafford</vt:lpstr>
      <vt:lpstr>Arial</vt:lpstr>
      <vt:lpstr>Cambria Math</vt:lpstr>
      <vt:lpstr>Times New Roman</vt:lpstr>
      <vt:lpstr>Verdana</vt:lpstr>
      <vt:lpstr>Wingdings</vt:lpstr>
      <vt:lpstr>Copyright Notice</vt:lpstr>
      <vt:lpstr>NEAT-TCP</vt:lpstr>
      <vt:lpstr>Outline</vt:lpstr>
      <vt:lpstr>Contributions</vt:lpstr>
      <vt:lpstr>Why is Congestion Control a difficult task in multi-hop WMNs?</vt:lpstr>
      <vt:lpstr>Why is Congestion Control a difficult task in multi-hop WMNs?</vt:lpstr>
      <vt:lpstr>Challenges of TCP Congestion Control in Wireless Mesh networks</vt:lpstr>
      <vt:lpstr>Neural Networks (1)</vt:lpstr>
      <vt:lpstr>Neural Networks (2)</vt:lpstr>
      <vt:lpstr>NEAT</vt:lpstr>
      <vt:lpstr>NEAT – Mutations </vt:lpstr>
      <vt:lpstr>NEAT – Mutations </vt:lpstr>
      <vt:lpstr>NEAT – Mating/Speciation </vt:lpstr>
      <vt:lpstr>NEAT – Iteration </vt:lpstr>
      <vt:lpstr>NEAT-TCP </vt:lpstr>
      <vt:lpstr>NEAT-TCP (2)</vt:lpstr>
      <vt:lpstr>NEAT-TCP (3)</vt:lpstr>
      <vt:lpstr>NEAT-TCP (4)</vt:lpstr>
      <vt:lpstr>NEAT-TCP (5)</vt:lpstr>
      <vt:lpstr>Evaluation - Experimental Setup</vt:lpstr>
      <vt:lpstr>Evaluation - Throughput</vt:lpstr>
      <vt:lpstr>Evaluation – Mean Delay</vt:lpstr>
      <vt:lpstr>Evaluation – Packet Loss</vt:lpstr>
      <vt:lpstr>Evaluation – Fairness </vt:lpstr>
      <vt:lpstr>Pluggable Kernel Module</vt:lpstr>
      <vt:lpstr>Problems – Kernel Module</vt:lpstr>
      <vt:lpstr>Solution</vt:lpstr>
      <vt:lpstr>Testbed (1)</vt:lpstr>
      <vt:lpstr>Testbed (2)</vt:lpstr>
      <vt:lpstr>Testbed (3)</vt:lpstr>
      <vt:lpstr>Testbed (4)</vt:lpstr>
      <vt:lpstr>Evaluation – Testsites (1)</vt:lpstr>
      <vt:lpstr>Evaluation – Testsites (2)</vt:lpstr>
      <vt:lpstr>Evaluation – Testsites (3)</vt:lpstr>
      <vt:lpstr>Evaluation – Testsites (4)</vt:lpstr>
      <vt:lpstr>Evaluation – Testsites (5)</vt:lpstr>
      <vt:lpstr>Evaluation on 3x3</vt:lpstr>
      <vt:lpstr>Evaluation on 3x3</vt:lpstr>
      <vt:lpstr>Evaluation on 3x3</vt:lpstr>
      <vt:lpstr>NEAT-TCP Convergence </vt:lpstr>
      <vt:lpstr>NEAT-TCP Applicability </vt:lpstr>
      <vt:lpstr>Thank you for your attention!</vt:lpstr>
      <vt:lpstr>Copyright Notice</vt:lpstr>
      <vt:lpstr>Why these parameters?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Kay Wallaschek</dc:creator>
  <cp:keywords/>
  <dc:description/>
  <cp:lastModifiedBy>Kay  Wallaschek</cp:lastModifiedBy>
  <cp:revision>61</cp:revision>
  <cp:lastPrinted>2016-07-21T12:09:41Z</cp:lastPrinted>
  <dcterms:created xsi:type="dcterms:W3CDTF">2018-03-07T19:53:45Z</dcterms:created>
  <dcterms:modified xsi:type="dcterms:W3CDTF">2020-02-02T15:15:15Z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c94f4970-b10d-4c27-9ab4-7585ca7bbcd8</vt:lpwstr>
  </property>
</Properties>
</file>